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7"/>
  </p:notesMasterIdLst>
  <p:handoutMasterIdLst>
    <p:handoutMasterId r:id="rId28"/>
  </p:handoutMasterIdLst>
  <p:sldIdLst>
    <p:sldId id="314" r:id="rId2"/>
    <p:sldId id="349" r:id="rId3"/>
    <p:sldId id="348" r:id="rId4"/>
    <p:sldId id="346" r:id="rId5"/>
    <p:sldId id="351" r:id="rId6"/>
    <p:sldId id="347" r:id="rId7"/>
    <p:sldId id="355" r:id="rId8"/>
    <p:sldId id="354" r:id="rId9"/>
    <p:sldId id="325" r:id="rId10"/>
    <p:sldId id="326" r:id="rId11"/>
    <p:sldId id="329" r:id="rId12"/>
    <p:sldId id="328" r:id="rId13"/>
    <p:sldId id="327" r:id="rId14"/>
    <p:sldId id="330" r:id="rId15"/>
    <p:sldId id="331" r:id="rId16"/>
    <p:sldId id="333" r:id="rId17"/>
    <p:sldId id="336" r:id="rId18"/>
    <p:sldId id="357" r:id="rId19"/>
    <p:sldId id="358" r:id="rId20"/>
    <p:sldId id="359" r:id="rId21"/>
    <p:sldId id="360" r:id="rId22"/>
    <p:sldId id="352" r:id="rId23"/>
    <p:sldId id="353" r:id="rId24"/>
    <p:sldId id="294" r:id="rId25"/>
    <p:sldId id="289" r:id="rId26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D2981CF-F221-46FC-BC00-A8444046094E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879555C0-9354-470B-A26C-FC528C9020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65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DE1654AA-52A8-418A-9FA8-0393FB6CE284}" type="datetimeFigureOut">
              <a:rPr lang="en-US" smtClean="0"/>
              <a:pPr/>
              <a:t>8/3/2016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349784F9-C648-4E1B-835B-952CE5215FC2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0262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8A36-A946-48A3-A662-D33E6E597C8C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F46F-B31E-4E72-857E-A83786648D6B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D5AA-F4A4-48C0-BA74-92E48EBD83A7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32E2-35EE-47AE-95B7-8FA917A7A9AD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F3703-5BC5-4698-83AA-4E205388C476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1ABC-F18C-4A71-8FFF-35E1A69E9726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6B5D-EC4B-4502-A783-58FE91060695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1924-BFBE-4B8B-8D08-BB6B970790B9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97B7B-978D-4675-895A-33F460DFBD01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0CB91-5579-4B72-91BF-57A901F99D70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BF488D8-5502-4369-B370-97A930B07CD5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AF1C54D-132E-4AEB-81C3-94A5DA22D837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B2710B5-8BCC-4801-8A6D-EF21A48611D4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s@gmail.co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164" y="980728"/>
            <a:ext cx="8013192" cy="57382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TAKLIMAT PENATARAN ADOPV3</a:t>
            </a:r>
            <a:endParaRPr lang="en-MY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611560" y="1700808"/>
            <a:ext cx="8022336" cy="685800"/>
          </a:xfrm>
        </p:spPr>
        <p:txBody>
          <a:bodyPr/>
          <a:lstStyle/>
          <a:p>
            <a:r>
              <a:rPr lang="en-US" dirty="0" smtClean="0"/>
              <a:t>APLIKASI  DOKUMENTASI  PENTAKSIRAN KOLEJ</a:t>
            </a:r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492896"/>
            <a:ext cx="88924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TARIKH : 03/08/2016 (RABU)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MASA : 3.15-5.00 PETANG</a:t>
            </a:r>
          </a:p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TEMPAT : 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BILIK MESYUARAT PERDANA KVSHAS 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KUALA LIPIS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FASILITATOR </a:t>
            </a:r>
            <a:r>
              <a:rPr lang="en-US" sz="4000" b="1" dirty="0" smtClean="0">
                <a:solidFill>
                  <a:schemeClr val="bg1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</a:rPr>
              <a:t>CIK RUZITA BT BADRUDDIN</a:t>
            </a:r>
          </a:p>
          <a:p>
            <a:pPr marL="514350" indent="-514350"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</a:rPr>
              <a:t>CIK NOR ASIKIN BT ABDUL RAHMAN</a:t>
            </a:r>
            <a:endParaRPr lang="en-MY" sz="2800" b="1" dirty="0">
              <a:solidFill>
                <a:schemeClr val="bg1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MY" dirty="0" smtClean="0"/>
              <a:t>04/0232016</a:t>
            </a:r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</a:t>
            </a:fld>
            <a:endParaRPr lang="en-MY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Unit Persijilan JPP KV SHAS Kuala Lipis</a:t>
            </a:r>
            <a:endParaRPr lang="en-MY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39552" y="188640"/>
            <a:ext cx="8022336" cy="685800"/>
          </a:xfrm>
          <a:prstGeom prst="rect">
            <a:avLst/>
          </a:prstGeom>
        </p:spPr>
        <p:txBody>
          <a:bodyPr vert="horz" lIns="146304" tIns="0" rIns="45720" bIns="0" rtlCol="0" anchor="t">
            <a:normAutofit/>
          </a:bodyPr>
          <a:lstStyle>
            <a:lvl1pPr marL="0" indent="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None/>
              <a:defRPr kumimoji="0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None/>
              <a:defRPr kumimoji="0" lang="en-US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None/>
              <a:defRPr kumimoji="0"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JABATAN PENILAIAN DAN PENTAKSIRAN</a:t>
            </a:r>
          </a:p>
          <a:p>
            <a:r>
              <a:rPr lang="en-US" dirty="0" smtClean="0"/>
              <a:t>KOLEJ VOKASIONAL SHAS KUALA LIPIS, PAHANG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:</a:t>
            </a:r>
            <a:br>
              <a:rPr lang="en-US" dirty="0" smtClean="0"/>
            </a:br>
            <a:r>
              <a:rPr lang="en-US" dirty="0" err="1" smtClean="0"/>
              <a:t>Modul</a:t>
            </a:r>
            <a:r>
              <a:rPr lang="en-US" dirty="0" smtClean="0"/>
              <a:t> 3 </a:t>
            </a:r>
            <a:r>
              <a:rPr lang="en-US" dirty="0" err="1" smtClean="0"/>
              <a:t>Rekod</a:t>
            </a:r>
            <a:r>
              <a:rPr lang="en-US" dirty="0" smtClean="0"/>
              <a:t> </a:t>
            </a:r>
            <a:r>
              <a:rPr lang="en-US" dirty="0" err="1" smtClean="0"/>
              <a:t>Kehadiran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10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85424" y="6246604"/>
            <a:ext cx="2704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Rajah 3.1 </a:t>
            </a:r>
            <a:r>
              <a:rPr lang="en-US" i="1" dirty="0" err="1"/>
              <a:t>Rekod</a:t>
            </a:r>
            <a:r>
              <a:rPr lang="en-US" i="1" dirty="0"/>
              <a:t> </a:t>
            </a:r>
            <a:r>
              <a:rPr lang="en-US" i="1" dirty="0" err="1"/>
              <a:t>Kehadiran</a:t>
            </a:r>
            <a:r>
              <a:rPr lang="en-US" i="1" dirty="0"/>
              <a:t>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08" y="1484784"/>
            <a:ext cx="8570680" cy="1917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32" y="3787572"/>
            <a:ext cx="2168668" cy="224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13" y="3573016"/>
            <a:ext cx="82010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15816" y="4586921"/>
            <a:ext cx="2520280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a.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mencukupi</a:t>
            </a:r>
            <a:r>
              <a:rPr lang="en-US" dirty="0"/>
              <a:t> </a:t>
            </a:r>
            <a:r>
              <a:rPr lang="en-US" dirty="0" smtClean="0"/>
              <a:t>Kotak </a:t>
            </a:r>
            <a:r>
              <a:rPr lang="en-US" dirty="0" err="1"/>
              <a:t>peratusan</a:t>
            </a:r>
            <a:r>
              <a:rPr lang="en-US" dirty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856" y="5551860"/>
            <a:ext cx="1600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703805" y="4586921"/>
            <a:ext cx="2945628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/>
              <a:t>b) Jumlah kehadiran tidak mencukupi </a:t>
            </a:r>
            <a:r>
              <a:rPr lang="en-US" dirty="0"/>
              <a:t>Kotak </a:t>
            </a:r>
            <a:r>
              <a:rPr lang="en-US" dirty="0" err="1"/>
              <a:t>peratusan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/>
              <a:t>. 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281" y="5628751"/>
            <a:ext cx="15906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087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:</a:t>
            </a:r>
            <a:br>
              <a:rPr lang="en-US" dirty="0" smtClean="0"/>
            </a:br>
            <a:r>
              <a:rPr lang="en-US" dirty="0" err="1" smtClean="0"/>
              <a:t>Modul</a:t>
            </a:r>
            <a:r>
              <a:rPr lang="en-US" dirty="0" smtClean="0"/>
              <a:t> 4 </a:t>
            </a:r>
            <a:r>
              <a:rPr lang="en-US" dirty="0" err="1" smtClean="0"/>
              <a:t>Pentaksiran</a:t>
            </a:r>
            <a:r>
              <a:rPr lang="en-US" dirty="0" smtClean="0"/>
              <a:t> </a:t>
            </a:r>
            <a:r>
              <a:rPr lang="en-US" dirty="0" err="1" smtClean="0"/>
              <a:t>Berterusan</a:t>
            </a:r>
            <a:endParaRPr lang="en-MY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161544" y="6309320"/>
            <a:ext cx="4496725" cy="216024"/>
          </a:xfrm>
        </p:spPr>
        <p:txBody>
          <a:bodyPr/>
          <a:lstStyle/>
          <a:p>
            <a:r>
              <a:rPr lang="en-US" sz="2000" i="1" dirty="0"/>
              <a:t>Rajah 4.1 </a:t>
            </a:r>
            <a:r>
              <a:rPr lang="en-US" sz="2000" i="1" dirty="0" err="1"/>
              <a:t>Pentaksiran</a:t>
            </a:r>
            <a:r>
              <a:rPr lang="en-US" sz="2000" i="1" dirty="0"/>
              <a:t> </a:t>
            </a:r>
            <a:r>
              <a:rPr lang="en-US" sz="2000" i="1" dirty="0" err="1"/>
              <a:t>Berterusan</a:t>
            </a:r>
            <a:r>
              <a:rPr lang="en-US" sz="2000" i="1" dirty="0"/>
              <a:t> (PB) </a:t>
            </a:r>
            <a:endParaRPr lang="en-MY" sz="20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11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Unit Persijilan JPP KV SHAS Kuala Lipis</a:t>
            </a:r>
            <a:endParaRPr lang="en-MY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8820472" cy="204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5536" y="3496913"/>
            <a:ext cx="820891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err="1"/>
              <a:t>D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/>
              <a:t>ADOPV2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lajur</a:t>
            </a:r>
            <a:r>
              <a:rPr lang="en-US" dirty="0"/>
              <a:t> </a:t>
            </a:r>
            <a:r>
              <a:rPr lang="en-US" dirty="0" err="1"/>
              <a:t>bernombor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pentaksiran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pentaksiran</a:t>
            </a:r>
            <a:r>
              <a:rPr lang="en-US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48263" y="4149080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lajur</a:t>
            </a:r>
            <a:r>
              <a:rPr lang="en-US" dirty="0" smtClean="0"/>
              <a:t> </a:t>
            </a:r>
            <a:r>
              <a:rPr lang="en-US" dirty="0" err="1" smtClean="0"/>
              <a:t>bernombor</a:t>
            </a:r>
            <a:r>
              <a:rPr lang="en-US" dirty="0" smtClean="0"/>
              <a:t> </a:t>
            </a:r>
            <a:r>
              <a:rPr lang="en-US" b="1" dirty="0" smtClean="0"/>
              <a:t>1 </a:t>
            </a:r>
            <a:r>
              <a:rPr lang="en-US" b="1" dirty="0" err="1" smtClean="0"/>
              <a:t>hingga</a:t>
            </a:r>
            <a:r>
              <a:rPr lang="en-US" b="1" dirty="0" smtClean="0"/>
              <a:t> 3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bermaksud</a:t>
            </a:r>
            <a:r>
              <a:rPr lang="en-US" dirty="0" smtClean="0"/>
              <a:t> </a:t>
            </a:r>
            <a:r>
              <a:rPr lang="en-US" b="1" dirty="0" err="1" smtClean="0"/>
              <a:t>bilangan</a:t>
            </a:r>
            <a:r>
              <a:rPr lang="en-US" b="1" dirty="0" smtClean="0"/>
              <a:t> </a:t>
            </a:r>
            <a:r>
              <a:rPr lang="en-US" b="1" dirty="0" err="1" smtClean="0"/>
              <a:t>cubaan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pentaksiran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b="1" dirty="0" err="1" smtClean="0"/>
              <a:t>Lajur</a:t>
            </a:r>
            <a:r>
              <a:rPr lang="en-US" b="1" dirty="0" smtClean="0"/>
              <a:t> </a:t>
            </a:r>
            <a:r>
              <a:rPr lang="en-US" b="1" dirty="0" err="1" smtClean="0"/>
              <a:t>pertama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dirty="0" err="1" smtClean="0"/>
              <a:t>skor</a:t>
            </a:r>
            <a:r>
              <a:rPr lang="en-US" b="1" dirty="0" smtClean="0"/>
              <a:t> kali </a:t>
            </a:r>
            <a:r>
              <a:rPr lang="en-US" b="1" dirty="0" err="1" smtClean="0"/>
              <a:t>pertama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 err="1" smtClean="0"/>
              <a:t>pemberat</a:t>
            </a:r>
            <a:r>
              <a:rPr lang="en-US" b="1" dirty="0" smtClean="0"/>
              <a:t> 100%. </a:t>
            </a:r>
            <a:r>
              <a:rPr lang="en-US" b="1" dirty="0" err="1" smtClean="0"/>
              <a:t>Lajur</a:t>
            </a:r>
            <a:r>
              <a:rPr lang="en-US" b="1" dirty="0" smtClean="0"/>
              <a:t> </a:t>
            </a:r>
            <a:r>
              <a:rPr lang="en-US" b="1" dirty="0" err="1" smtClean="0"/>
              <a:t>kedua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err="1" smtClean="0"/>
              <a:t>skor</a:t>
            </a:r>
            <a:r>
              <a:rPr lang="en-US" b="1" dirty="0" smtClean="0"/>
              <a:t> kali </a:t>
            </a:r>
            <a:r>
              <a:rPr lang="en-US" b="1" dirty="0" err="1" smtClean="0"/>
              <a:t>kedua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 err="1" smtClean="0"/>
              <a:t>pemberat</a:t>
            </a:r>
            <a:r>
              <a:rPr lang="en-US" b="1" dirty="0" smtClean="0"/>
              <a:t> 75%, </a:t>
            </a:r>
            <a:r>
              <a:rPr lang="en-US" dirty="0" err="1" smtClean="0"/>
              <a:t>manakala</a:t>
            </a:r>
            <a:r>
              <a:rPr lang="en-US" dirty="0" smtClean="0"/>
              <a:t> </a:t>
            </a:r>
            <a:r>
              <a:rPr lang="en-US" b="1" dirty="0" err="1" smtClean="0"/>
              <a:t>lajur</a:t>
            </a:r>
            <a:r>
              <a:rPr lang="en-US" b="1" dirty="0" smtClean="0"/>
              <a:t> </a:t>
            </a:r>
            <a:r>
              <a:rPr lang="en-US" b="1" dirty="0" err="1" smtClean="0"/>
              <a:t>ketiga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err="1" smtClean="0"/>
              <a:t>skor</a:t>
            </a:r>
            <a:r>
              <a:rPr lang="en-US" b="1" dirty="0" smtClean="0"/>
              <a:t> kali </a:t>
            </a:r>
            <a:r>
              <a:rPr lang="en-US" b="1" dirty="0" err="1" smtClean="0"/>
              <a:t>ketiga</a:t>
            </a:r>
            <a:r>
              <a:rPr lang="en-US" b="1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 err="1" smtClean="0"/>
              <a:t>pemberat</a:t>
            </a:r>
            <a:r>
              <a:rPr lang="en-US" b="1" dirty="0" smtClean="0"/>
              <a:t> </a:t>
            </a:r>
            <a:r>
              <a:rPr lang="en-US" b="1" dirty="0" err="1" smtClean="0"/>
              <a:t>hanya</a:t>
            </a:r>
            <a:r>
              <a:rPr lang="en-US" b="1" dirty="0" smtClean="0"/>
              <a:t> 60%. </a:t>
            </a:r>
            <a:endParaRPr lang="en-US" b="1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91155" y="2060848"/>
            <a:ext cx="908837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latin typeface="Calibri" pitchFamily="34" charset="0"/>
              </a:rPr>
              <a:t>100%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076056" y="2054454"/>
            <a:ext cx="908837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latin typeface="Calibri" pitchFamily="34" charset="0"/>
              </a:rPr>
              <a:t>60%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55976" y="3125100"/>
            <a:ext cx="908837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latin typeface="Calibri" pitchFamily="34" charset="0"/>
              </a:rPr>
              <a:t>75%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5721583">
            <a:off x="4142082" y="2487522"/>
            <a:ext cx="344816" cy="1156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7034346" flipV="1">
            <a:off x="4821513" y="2459228"/>
            <a:ext cx="399571" cy="1418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5721583" flipH="1">
            <a:off x="4479152" y="2965228"/>
            <a:ext cx="236325" cy="77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602482" y="3079993"/>
            <a:ext cx="1129758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 smtClean="0">
                <a:latin typeface="Calibri" pitchFamily="34" charset="0"/>
              </a:rPr>
              <a:t>Skor</a:t>
            </a:r>
            <a:r>
              <a:rPr lang="en-US" sz="1200" b="1" dirty="0" smtClean="0">
                <a:latin typeface="Calibri" pitchFamily="34" charset="0"/>
              </a:rPr>
              <a:t> </a:t>
            </a:r>
            <a:r>
              <a:rPr lang="en-US" sz="1200" b="1" dirty="0" err="1" smtClean="0">
                <a:latin typeface="Calibri" pitchFamily="34" charset="0"/>
              </a:rPr>
              <a:t>terakhir</a:t>
            </a:r>
            <a:endParaRPr lang="en-US" sz="1200" b="1" dirty="0">
              <a:latin typeface="Calibri" pitchFamily="34" charset="0"/>
            </a:endParaRPr>
          </a:p>
        </p:txBody>
      </p:sp>
      <p:sp>
        <p:nvSpPr>
          <p:cNvPr id="20" name="Right Arrow 19"/>
          <p:cNvSpPr/>
          <p:nvPr/>
        </p:nvSpPr>
        <p:spPr>
          <a:xfrm rot="2042115" flipV="1">
            <a:off x="5318046" y="2863583"/>
            <a:ext cx="536774" cy="10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2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4 </a:t>
            </a:r>
            <a:r>
              <a:rPr lang="en-US" dirty="0" err="1"/>
              <a:t>Pentaksiran</a:t>
            </a:r>
            <a:r>
              <a:rPr lang="en-US" dirty="0"/>
              <a:t> </a:t>
            </a:r>
            <a:r>
              <a:rPr lang="en-US" dirty="0" err="1"/>
              <a:t>Berterusan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12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179512" y="1779687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Skor</a:t>
            </a:r>
            <a:r>
              <a:rPr lang="en-US" sz="2400" dirty="0" smtClean="0"/>
              <a:t> </a:t>
            </a:r>
            <a:r>
              <a:rPr lang="en-US" sz="2400" dirty="0" err="1"/>
              <a:t>terbaik</a:t>
            </a:r>
            <a:r>
              <a:rPr lang="en-US" sz="2400" dirty="0"/>
              <a:t> </a:t>
            </a:r>
            <a:r>
              <a:rPr lang="en-US" sz="2400" dirty="0" err="1"/>
              <a:t>daripada</a:t>
            </a:r>
            <a:r>
              <a:rPr lang="en-US" sz="2400" dirty="0"/>
              <a:t> </a:t>
            </a:r>
            <a:r>
              <a:rPr lang="en-US" sz="2400" dirty="0" err="1"/>
              <a:t>ketiga-tiga</a:t>
            </a:r>
            <a:r>
              <a:rPr lang="en-US" sz="2400" dirty="0"/>
              <a:t> </a:t>
            </a:r>
            <a:r>
              <a:rPr lang="en-US" sz="2400" dirty="0" err="1"/>
              <a:t>cubaan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  <a:r>
              <a:rPr lang="en-US" sz="2400" dirty="0" err="1"/>
              <a:t>terakhir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didarabkan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pemberat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. </a:t>
            </a:r>
            <a:r>
              <a:rPr lang="en-US" sz="2400" dirty="0" err="1" smtClean="0"/>
              <a:t>Indikator</a:t>
            </a:r>
            <a:r>
              <a:rPr lang="en-US" sz="2400" dirty="0"/>
              <a:t>: </a:t>
            </a:r>
            <a:endParaRPr lang="en-US" sz="2400" dirty="0" smtClean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Lajur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merekod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aktif</a:t>
            </a:r>
            <a:r>
              <a:rPr lang="en-US" sz="2400" dirty="0"/>
              <a:t> (</a:t>
            </a:r>
            <a:r>
              <a:rPr lang="en-US" sz="2400" dirty="0" err="1"/>
              <a:t>berwarna</a:t>
            </a:r>
            <a:r>
              <a:rPr lang="en-US" sz="2400" dirty="0"/>
              <a:t> </a:t>
            </a:r>
            <a:r>
              <a:rPr lang="en-US" sz="2400" dirty="0" err="1"/>
              <a:t>kuning</a:t>
            </a:r>
            <a:r>
              <a:rPr lang="en-US" sz="2400" dirty="0"/>
              <a:t>)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ruangan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/ </a:t>
            </a:r>
            <a:r>
              <a:rPr lang="en-US" sz="2400" dirty="0" err="1"/>
              <a:t>kaedah</a:t>
            </a:r>
            <a:r>
              <a:rPr lang="en-US" sz="2400" dirty="0"/>
              <a:t> </a:t>
            </a:r>
            <a:r>
              <a:rPr lang="en-US" sz="2400" dirty="0" err="1"/>
              <a:t>pentaksiran</a:t>
            </a:r>
            <a:r>
              <a:rPr lang="en-US" sz="2400" dirty="0"/>
              <a:t> </a:t>
            </a:r>
            <a:r>
              <a:rPr lang="en-US" sz="2400" dirty="0" err="1"/>
              <a:t>dimasukkan</a:t>
            </a:r>
            <a:r>
              <a:rPr lang="en-US" sz="2400" dirty="0"/>
              <a:t> di </a:t>
            </a:r>
            <a:r>
              <a:rPr lang="en-US" sz="2400" dirty="0" err="1"/>
              <a:t>ruangan</a:t>
            </a:r>
            <a:r>
              <a:rPr lang="en-US" sz="2400" dirty="0"/>
              <a:t> Menu </a:t>
            </a:r>
            <a:r>
              <a:rPr lang="en-US" sz="2400" dirty="0" err="1"/>
              <a:t>Utama</a:t>
            </a:r>
            <a:r>
              <a:rPr lang="en-US" sz="2400" dirty="0"/>
              <a:t>. </a:t>
            </a:r>
            <a:r>
              <a:rPr lang="en-US" sz="2400" dirty="0" err="1"/>
              <a:t>Ruangan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aktif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sebarang</a:t>
            </a:r>
            <a:r>
              <a:rPr lang="en-US" sz="2400" dirty="0"/>
              <a:t> </a:t>
            </a:r>
            <a:r>
              <a:rPr lang="en-US" sz="2400" dirty="0" err="1"/>
              <a:t>kesan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  <a:r>
              <a:rPr lang="en-US" sz="2400" dirty="0" err="1"/>
              <a:t>pentaksiran</a:t>
            </a:r>
            <a:r>
              <a:rPr lang="en-US" sz="2400" dirty="0"/>
              <a:t> </a:t>
            </a:r>
            <a:r>
              <a:rPr lang="en-US" sz="2400" dirty="0" err="1"/>
              <a:t>berterusan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keseluruhannya</a:t>
            </a:r>
            <a:r>
              <a:rPr lang="en-US" sz="2400" dirty="0"/>
              <a:t> </a:t>
            </a:r>
            <a:r>
              <a:rPr lang="en-US" sz="2400" dirty="0" err="1"/>
              <a:t>walaupun</a:t>
            </a:r>
            <a:r>
              <a:rPr lang="en-US" sz="2400" dirty="0"/>
              <a:t> </a:t>
            </a:r>
            <a:r>
              <a:rPr lang="en-US" sz="2400" dirty="0" err="1"/>
              <a:t>ianya</a:t>
            </a:r>
            <a:r>
              <a:rPr lang="en-US" sz="2400" dirty="0"/>
              <a:t> </a:t>
            </a:r>
            <a:r>
              <a:rPr lang="en-US" sz="2400" dirty="0" err="1"/>
              <a:t>dimasukkan</a:t>
            </a:r>
            <a:r>
              <a:rPr lang="en-US" sz="2400" dirty="0"/>
              <a:t> </a:t>
            </a:r>
            <a:r>
              <a:rPr lang="en-US" sz="2400" dirty="0" err="1"/>
              <a:t>sebarang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091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4 </a:t>
            </a:r>
            <a:r>
              <a:rPr lang="en-US" dirty="0" err="1"/>
              <a:t>Pentaksiran</a:t>
            </a:r>
            <a:r>
              <a:rPr lang="en-US" dirty="0"/>
              <a:t> </a:t>
            </a:r>
            <a:r>
              <a:rPr lang="en-US" dirty="0" err="1"/>
              <a:t>Berterusan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13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344063" y="1988840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Indikator</a:t>
            </a:r>
            <a:r>
              <a:rPr lang="en-US" sz="2400" dirty="0"/>
              <a:t>: </a:t>
            </a:r>
            <a:endParaRPr lang="en-US" sz="2400" dirty="0" smtClean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Lajur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merekod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aktif</a:t>
            </a:r>
            <a:r>
              <a:rPr lang="en-US" sz="2400" dirty="0"/>
              <a:t> (</a:t>
            </a:r>
            <a:r>
              <a:rPr lang="en-US" sz="2400" dirty="0" err="1"/>
              <a:t>berwarna</a:t>
            </a:r>
            <a:r>
              <a:rPr lang="en-US" sz="2400" dirty="0"/>
              <a:t> </a:t>
            </a:r>
            <a:r>
              <a:rPr lang="en-US" sz="2400" dirty="0" err="1"/>
              <a:t>kuning</a:t>
            </a:r>
            <a:r>
              <a:rPr lang="en-US" sz="2400" dirty="0"/>
              <a:t>)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ruangan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/ </a:t>
            </a:r>
            <a:r>
              <a:rPr lang="en-US" sz="2400" dirty="0" err="1"/>
              <a:t>kaedah</a:t>
            </a:r>
            <a:r>
              <a:rPr lang="en-US" sz="2400" dirty="0"/>
              <a:t> </a:t>
            </a:r>
            <a:r>
              <a:rPr lang="en-US" sz="2400" dirty="0" err="1"/>
              <a:t>pentaksiran</a:t>
            </a:r>
            <a:r>
              <a:rPr lang="en-US" sz="2400" dirty="0"/>
              <a:t> </a:t>
            </a:r>
            <a:r>
              <a:rPr lang="en-US" sz="2400" dirty="0" err="1"/>
              <a:t>dimasukkan</a:t>
            </a:r>
            <a:r>
              <a:rPr lang="en-US" sz="2400" dirty="0"/>
              <a:t> di </a:t>
            </a:r>
            <a:r>
              <a:rPr lang="en-US" sz="2400" dirty="0" err="1"/>
              <a:t>ruangan</a:t>
            </a:r>
            <a:r>
              <a:rPr lang="en-US" sz="2400" dirty="0"/>
              <a:t> Menu </a:t>
            </a:r>
            <a:r>
              <a:rPr lang="en-US" sz="2400" dirty="0" err="1"/>
              <a:t>Utama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Ruangan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aktif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sebarang</a:t>
            </a:r>
            <a:r>
              <a:rPr lang="en-US" sz="2400" dirty="0"/>
              <a:t> </a:t>
            </a:r>
            <a:r>
              <a:rPr lang="en-US" sz="2400" dirty="0" err="1"/>
              <a:t>kesan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  <a:r>
              <a:rPr lang="en-US" sz="2400" dirty="0" err="1"/>
              <a:t>pentaksiran</a:t>
            </a:r>
            <a:r>
              <a:rPr lang="en-US" sz="2400" dirty="0"/>
              <a:t> </a:t>
            </a:r>
            <a:r>
              <a:rPr lang="en-US" sz="2400" dirty="0" err="1"/>
              <a:t>berterusan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keseluruhannya</a:t>
            </a:r>
            <a:r>
              <a:rPr lang="en-US" sz="2400" dirty="0"/>
              <a:t> </a:t>
            </a:r>
            <a:r>
              <a:rPr lang="en-US" sz="2400" dirty="0" err="1"/>
              <a:t>walaupun</a:t>
            </a:r>
            <a:r>
              <a:rPr lang="en-US" sz="2400" dirty="0"/>
              <a:t> </a:t>
            </a:r>
            <a:r>
              <a:rPr lang="en-US" sz="2400" dirty="0" err="1"/>
              <a:t>ianya</a:t>
            </a:r>
            <a:r>
              <a:rPr lang="en-US" sz="2400" dirty="0"/>
              <a:t> </a:t>
            </a:r>
            <a:r>
              <a:rPr lang="en-US" sz="2400" dirty="0" err="1"/>
              <a:t>dimasukkan</a:t>
            </a:r>
            <a:r>
              <a:rPr lang="en-US" sz="2400" dirty="0"/>
              <a:t> </a:t>
            </a:r>
            <a:r>
              <a:rPr lang="en-US" sz="2400" dirty="0" err="1"/>
              <a:t>sebarang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491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4 </a:t>
            </a:r>
            <a:r>
              <a:rPr lang="en-US" dirty="0" err="1"/>
              <a:t>Pentaksiran</a:t>
            </a:r>
            <a:r>
              <a:rPr lang="en-US" dirty="0"/>
              <a:t> </a:t>
            </a:r>
            <a:r>
              <a:rPr lang="en-US" dirty="0" err="1"/>
              <a:t>Berterusan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14</a:t>
            </a:fld>
            <a:endParaRPr lang="en-MY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256654" y="1412776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err="1" smtClean="0"/>
              <a:t>Pentaksiran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Pertama</a:t>
            </a:r>
            <a:endParaRPr lang="en-US" sz="2400" b="1" dirty="0" smtClean="0"/>
          </a:p>
          <a:p>
            <a:pPr marL="342900" indent="-342900">
              <a:buAutoNum type="arabicPeriod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/>
              <a:t>Lajur</a:t>
            </a:r>
            <a:r>
              <a:rPr lang="en-US" sz="2400" b="1" dirty="0"/>
              <a:t> </a:t>
            </a:r>
            <a:r>
              <a:rPr lang="en-US" sz="2400" b="1" dirty="0" err="1"/>
              <a:t>pertama</a:t>
            </a:r>
            <a:r>
              <a:rPr lang="en-US" sz="2400" b="1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b="1" dirty="0" err="1"/>
              <a:t>skor</a:t>
            </a:r>
            <a:r>
              <a:rPr lang="en-US" sz="2400" b="1" dirty="0"/>
              <a:t> </a:t>
            </a:r>
            <a:r>
              <a:rPr lang="en-US" sz="2400" b="1" dirty="0" err="1"/>
              <a:t>pelajar</a:t>
            </a:r>
            <a:r>
              <a:rPr lang="en-US" sz="2400" b="1" dirty="0"/>
              <a:t> </a:t>
            </a:r>
            <a:r>
              <a:rPr lang="en-US" sz="2400" dirty="0"/>
              <a:t>yang </a:t>
            </a:r>
            <a:r>
              <a:rPr lang="en-US" sz="2400" b="1" dirty="0" err="1"/>
              <a:t>hadir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b="1" dirty="0"/>
              <a:t>masa </a:t>
            </a:r>
            <a:r>
              <a:rPr lang="en-US" sz="2400" b="1" dirty="0" err="1"/>
              <a:t>pentaksiran</a:t>
            </a:r>
            <a:r>
              <a:rPr lang="en-US" sz="2400" b="1" dirty="0"/>
              <a:t> </a:t>
            </a:r>
            <a:r>
              <a:rPr lang="en-US" sz="2400" dirty="0" err="1"/>
              <a:t>dilaksanakan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b="1" dirty="0" err="1"/>
              <a:t>Pemberat</a:t>
            </a:r>
            <a:r>
              <a:rPr lang="en-US" sz="2400" b="1" dirty="0"/>
              <a:t> 100%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lajur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didarabkan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pemberat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disediakan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b="1" dirty="0" err="1"/>
              <a:t>pelajar</a:t>
            </a:r>
            <a:r>
              <a:rPr lang="en-US" sz="2400" b="1" dirty="0"/>
              <a:t> yang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hadir</a:t>
            </a:r>
            <a:r>
              <a:rPr lang="en-US" sz="2400" b="1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masa </a:t>
            </a:r>
            <a:r>
              <a:rPr lang="en-US" sz="2400" dirty="0" err="1"/>
              <a:t>pentaksiran</a:t>
            </a:r>
            <a:r>
              <a:rPr lang="en-US" sz="2400" dirty="0"/>
              <a:t> </a:t>
            </a:r>
            <a:r>
              <a:rPr lang="en-US" sz="2400" dirty="0" err="1"/>
              <a:t>dilaksanakan</a:t>
            </a:r>
            <a:r>
              <a:rPr lang="en-US" sz="2400" dirty="0"/>
              <a:t> </a:t>
            </a:r>
            <a:r>
              <a:rPr lang="en-US" sz="2400" b="1" dirty="0" err="1"/>
              <a:t>tanpa</a:t>
            </a:r>
            <a:r>
              <a:rPr lang="en-US" sz="2400" b="1" dirty="0"/>
              <a:t> </a:t>
            </a:r>
            <a:r>
              <a:rPr lang="en-US" sz="2400" b="1" dirty="0" err="1"/>
              <a:t>sebarang</a:t>
            </a:r>
            <a:r>
              <a:rPr lang="en-US" sz="2400" b="1" dirty="0"/>
              <a:t> </a:t>
            </a:r>
            <a:r>
              <a:rPr lang="en-US" sz="2400" b="1" dirty="0" err="1"/>
              <a:t>sebab</a:t>
            </a:r>
            <a:r>
              <a:rPr lang="en-US" sz="2400" b="1" dirty="0"/>
              <a:t> yang </a:t>
            </a:r>
            <a:r>
              <a:rPr lang="en-US" sz="2400" b="1" dirty="0" err="1"/>
              <a:t>munasabah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kecuali</a:t>
            </a:r>
            <a:r>
              <a:rPr lang="en-US" sz="2400" dirty="0"/>
              <a:t> </a:t>
            </a:r>
            <a:r>
              <a:rPr lang="en-US" sz="2400" dirty="0" err="1"/>
              <a:t>cuti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Sijil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 yang </a:t>
            </a:r>
            <a:r>
              <a:rPr lang="en-US" sz="2400" dirty="0" err="1"/>
              <a:t>sah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menyertai</a:t>
            </a:r>
            <a:r>
              <a:rPr lang="en-US" sz="2400" dirty="0"/>
              <a:t> program yang </a:t>
            </a:r>
            <a:r>
              <a:rPr lang="en-US" sz="2400" dirty="0" err="1"/>
              <a:t>dianjurkan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mewakili</a:t>
            </a:r>
            <a:r>
              <a:rPr lang="en-US" sz="2400" dirty="0"/>
              <a:t> </a:t>
            </a:r>
            <a:r>
              <a:rPr lang="en-US" sz="2400" dirty="0" err="1"/>
              <a:t>institusi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disertai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yang </a:t>
            </a:r>
            <a:r>
              <a:rPr lang="en-US" sz="2400" dirty="0" err="1"/>
              <a:t>menyokong</a:t>
            </a:r>
            <a:r>
              <a:rPr lang="en-US" sz="2400" dirty="0"/>
              <a:t>) </a:t>
            </a:r>
            <a:r>
              <a:rPr lang="en-US" sz="2400" b="1" dirty="0" err="1"/>
              <a:t>maka</a:t>
            </a:r>
            <a:r>
              <a:rPr lang="en-US" sz="2400" b="1" dirty="0"/>
              <a:t> </a:t>
            </a:r>
            <a:r>
              <a:rPr lang="en-US" sz="2400" b="1" dirty="0" err="1"/>
              <a:t>lajur</a:t>
            </a:r>
            <a:r>
              <a:rPr lang="en-US" sz="2400" b="1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hendaklah</a:t>
            </a:r>
            <a:r>
              <a:rPr lang="en-US" sz="2400" dirty="0"/>
              <a:t> </a:t>
            </a:r>
            <a:r>
              <a:rPr lang="en-US" sz="2400" b="1" dirty="0" err="1"/>
              <a:t>dimasukkan</a:t>
            </a:r>
            <a:r>
              <a:rPr lang="en-US" sz="2400" b="1" dirty="0"/>
              <a:t> </a:t>
            </a:r>
            <a:r>
              <a:rPr lang="en-US" sz="2400" b="1" dirty="0" err="1"/>
              <a:t>nilai</a:t>
            </a:r>
            <a:r>
              <a:rPr lang="en-US" sz="2400" b="1" dirty="0"/>
              <a:t> ‘0’. </a:t>
            </a:r>
          </a:p>
        </p:txBody>
      </p:sp>
    </p:spTree>
    <p:extLst>
      <p:ext uri="{BB962C8B-B14F-4D97-AF65-F5344CB8AC3E}">
        <p14:creationId xmlns:p14="http://schemas.microsoft.com/office/powerpoint/2010/main" val="185961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4 </a:t>
            </a:r>
            <a:r>
              <a:rPr lang="en-US" dirty="0" err="1"/>
              <a:t>Pentaksiran</a:t>
            </a:r>
            <a:r>
              <a:rPr lang="en-US" dirty="0"/>
              <a:t> </a:t>
            </a:r>
            <a:r>
              <a:rPr lang="en-US" dirty="0" err="1"/>
              <a:t>Berterusan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15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323528" y="2136338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2. </a:t>
            </a:r>
            <a:r>
              <a:rPr lang="en-US" sz="2400" b="1" dirty="0" err="1"/>
              <a:t>Pentaksiran</a:t>
            </a:r>
            <a:r>
              <a:rPr lang="en-US" sz="2400" b="1" dirty="0"/>
              <a:t> </a:t>
            </a:r>
            <a:r>
              <a:rPr lang="en-US" sz="2400" b="1" dirty="0" err="1"/>
              <a:t>Kedua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/>
              <a:t>Lajur</a:t>
            </a:r>
            <a:r>
              <a:rPr lang="en-US" sz="2400" b="1" dirty="0"/>
              <a:t> </a:t>
            </a:r>
            <a:r>
              <a:rPr lang="en-US" sz="2400" b="1" dirty="0" err="1"/>
              <a:t>kedua</a:t>
            </a:r>
            <a:r>
              <a:rPr lang="en-US" sz="2400" b="1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b="1" dirty="0" err="1"/>
              <a:t>memperbaiki</a:t>
            </a:r>
            <a:r>
              <a:rPr lang="en-US" sz="2400" b="1" dirty="0"/>
              <a:t> </a:t>
            </a:r>
            <a:r>
              <a:rPr lang="en-US" sz="2400" b="1" dirty="0" err="1"/>
              <a:t>skor</a:t>
            </a:r>
            <a:r>
              <a:rPr lang="en-US" sz="2400" b="1" dirty="0"/>
              <a:t> </a:t>
            </a:r>
            <a:r>
              <a:rPr lang="en-US" sz="2400" dirty="0"/>
              <a:t>yang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iaitu</a:t>
            </a:r>
            <a:r>
              <a:rPr lang="en-US" sz="2400" dirty="0"/>
              <a:t> </a:t>
            </a:r>
            <a:r>
              <a:rPr lang="en-US" sz="2400" b="1" dirty="0"/>
              <a:t>75% </a:t>
            </a:r>
            <a:r>
              <a:rPr lang="en-US" sz="2400" b="1" dirty="0" err="1"/>
              <a:t>ke</a:t>
            </a:r>
            <a:r>
              <a:rPr lang="en-US" sz="2400" b="1" dirty="0"/>
              <a:t> </a:t>
            </a:r>
            <a:r>
              <a:rPr lang="en-US" sz="2400" b="1" dirty="0" err="1"/>
              <a:t>bawah</a:t>
            </a:r>
            <a:r>
              <a:rPr lang="en-US" sz="2400" b="1" dirty="0"/>
              <a:t> di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cubaan</a:t>
            </a:r>
            <a:r>
              <a:rPr lang="en-US" sz="2400" b="1" dirty="0"/>
              <a:t> </a:t>
            </a:r>
            <a:r>
              <a:rPr lang="en-US" sz="2400" b="1" dirty="0" err="1"/>
              <a:t>pertama</a:t>
            </a:r>
            <a:r>
              <a:rPr lang="en-US" sz="2400" b="1" dirty="0"/>
              <a:t>.</a:t>
            </a:r>
            <a:r>
              <a:rPr lang="en-US" sz="2400" dirty="0"/>
              <a:t>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/>
              <a:t>skor</a:t>
            </a:r>
            <a:r>
              <a:rPr lang="en-US" sz="2400" dirty="0"/>
              <a:t> yang </a:t>
            </a:r>
            <a:r>
              <a:rPr lang="en-US" sz="2400" dirty="0" err="1"/>
              <a:t>dicapai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b="1" dirty="0"/>
              <a:t>kali </a:t>
            </a:r>
            <a:r>
              <a:rPr lang="en-US" sz="2400" b="1" dirty="0" err="1"/>
              <a:t>pertama</a:t>
            </a:r>
            <a:r>
              <a:rPr lang="en-US" sz="2400" b="1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melebihi</a:t>
            </a:r>
            <a:r>
              <a:rPr lang="en-US" sz="2400" b="1" dirty="0"/>
              <a:t> 75%</a:t>
            </a:r>
            <a:r>
              <a:rPr lang="en-US" sz="2400" dirty="0"/>
              <a:t>, </a:t>
            </a:r>
            <a:r>
              <a:rPr lang="en-US" sz="2400" b="1" dirty="0" err="1"/>
              <a:t>maka</a:t>
            </a:r>
            <a:r>
              <a:rPr lang="en-US" sz="2400" b="1" dirty="0"/>
              <a:t> </a:t>
            </a:r>
            <a:r>
              <a:rPr lang="en-US" sz="2400" b="1" dirty="0" err="1"/>
              <a:t>ulangan</a:t>
            </a:r>
            <a:r>
              <a:rPr lang="en-US" sz="2400" b="1" dirty="0"/>
              <a:t> kali </a:t>
            </a:r>
            <a:r>
              <a:rPr lang="en-US" sz="2400" b="1" dirty="0" err="1"/>
              <a:t>kedua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disarankan</a:t>
            </a:r>
            <a:r>
              <a:rPr lang="en-US" sz="2400" b="1" dirty="0"/>
              <a:t> </a:t>
            </a:r>
            <a:r>
              <a:rPr lang="en-US" sz="2400" dirty="0" err="1"/>
              <a:t>kerana</a:t>
            </a:r>
            <a:r>
              <a:rPr lang="en-US" sz="2400" dirty="0"/>
              <a:t> </a:t>
            </a:r>
            <a:r>
              <a:rPr lang="en-US" sz="2400" dirty="0" err="1"/>
              <a:t>ianya</a:t>
            </a:r>
            <a:r>
              <a:rPr lang="en-US" sz="2400" dirty="0"/>
              <a:t>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akan</a:t>
            </a:r>
            <a:r>
              <a:rPr lang="en-US" sz="2400" b="1" dirty="0"/>
              <a:t> </a:t>
            </a:r>
            <a:r>
              <a:rPr lang="en-US" sz="2400" b="1" dirty="0" err="1"/>
              <a:t>membawa</a:t>
            </a:r>
            <a:r>
              <a:rPr lang="en-US" sz="2400" b="1" dirty="0"/>
              <a:t> </a:t>
            </a:r>
            <a:r>
              <a:rPr lang="en-US" sz="2400" b="1" dirty="0" err="1"/>
              <a:t>apa-apa</a:t>
            </a:r>
            <a:r>
              <a:rPr lang="en-US" sz="2400" b="1" dirty="0"/>
              <a:t> </a:t>
            </a:r>
            <a:r>
              <a:rPr lang="en-US" sz="2400" b="1" dirty="0" err="1"/>
              <a:t>perubahan</a:t>
            </a:r>
            <a:r>
              <a:rPr lang="en-US" sz="2400" b="1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  <a:r>
              <a:rPr lang="en-US" sz="2400" dirty="0" err="1"/>
              <a:t>terbaik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131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4 </a:t>
            </a:r>
            <a:r>
              <a:rPr lang="en-US" dirty="0" err="1"/>
              <a:t>Pentaksiran</a:t>
            </a:r>
            <a:r>
              <a:rPr lang="en-US" dirty="0"/>
              <a:t> </a:t>
            </a:r>
            <a:r>
              <a:rPr lang="en-US" dirty="0" err="1"/>
              <a:t>Berterusan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16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611560" y="2136339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Pentaksiran</a:t>
            </a:r>
            <a:r>
              <a:rPr lang="en-US" sz="2400" b="1" dirty="0"/>
              <a:t> </a:t>
            </a:r>
            <a:r>
              <a:rPr lang="en-US" sz="2400" b="1" dirty="0" err="1"/>
              <a:t>Ketiga</a:t>
            </a:r>
            <a:r>
              <a:rPr lang="en-US" sz="2400" b="1" dirty="0"/>
              <a:t> 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/>
              <a:t>Lajur</a:t>
            </a:r>
            <a:r>
              <a:rPr lang="en-US" sz="2400" b="1" dirty="0"/>
              <a:t> </a:t>
            </a:r>
            <a:r>
              <a:rPr lang="en-US" sz="2400" b="1" dirty="0" err="1"/>
              <a:t>ketiga</a:t>
            </a:r>
            <a:r>
              <a:rPr lang="en-US" sz="2400" b="1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b="1" dirty="0" err="1"/>
              <a:t>memperbaiki</a:t>
            </a:r>
            <a:r>
              <a:rPr lang="en-US" sz="2400" b="1" dirty="0"/>
              <a:t> </a:t>
            </a:r>
            <a:r>
              <a:rPr lang="en-US" sz="2400" b="1" dirty="0" err="1"/>
              <a:t>skor</a:t>
            </a:r>
            <a:r>
              <a:rPr lang="en-US" sz="2400" b="1" dirty="0"/>
              <a:t> yang </a:t>
            </a:r>
            <a:r>
              <a:rPr lang="en-US" sz="2400" b="1" dirty="0" err="1"/>
              <a:t>diterima</a:t>
            </a:r>
            <a:r>
              <a:rPr lang="en-US" sz="2400" b="1" dirty="0"/>
              <a:t> </a:t>
            </a:r>
            <a:r>
              <a:rPr lang="en-US" sz="2400" b="1" dirty="0" err="1"/>
              <a:t>iaitu</a:t>
            </a:r>
            <a:r>
              <a:rPr lang="en-US" sz="2400" b="1" dirty="0"/>
              <a:t> 60% </a:t>
            </a:r>
            <a:r>
              <a:rPr lang="en-US" sz="2400" b="1" dirty="0" err="1"/>
              <a:t>ke</a:t>
            </a:r>
            <a:r>
              <a:rPr lang="en-US" sz="2400" b="1" dirty="0"/>
              <a:t> </a:t>
            </a:r>
            <a:r>
              <a:rPr lang="en-US" sz="2400" b="1" dirty="0" err="1"/>
              <a:t>bawah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2 </a:t>
            </a:r>
            <a:r>
              <a:rPr lang="en-US" sz="2400" dirty="0" err="1"/>
              <a:t>cubaan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  <a:r>
              <a:rPr lang="en-US" sz="2400" dirty="0" err="1"/>
              <a:t>terbaik</a:t>
            </a:r>
            <a:r>
              <a:rPr lang="en-US" sz="2400" dirty="0"/>
              <a:t> yang </a:t>
            </a:r>
            <a:r>
              <a:rPr lang="en-US" sz="2400" dirty="0" err="1"/>
              <a:t>dicapai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2 </a:t>
            </a:r>
            <a:r>
              <a:rPr lang="en-US" sz="2400" dirty="0" err="1"/>
              <a:t>cubaan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melebihi</a:t>
            </a:r>
            <a:r>
              <a:rPr lang="en-US" sz="2400" dirty="0"/>
              <a:t> 60%,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cubaan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disarankan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558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smtClean="0"/>
              <a:t>5 PB + PA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17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1268760"/>
            <a:ext cx="8964488" cy="2333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81" y="4406571"/>
            <a:ext cx="2636316" cy="2311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14" y="3694345"/>
            <a:ext cx="974151" cy="1441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691960"/>
            <a:ext cx="1008112" cy="1429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03648" y="4092050"/>
            <a:ext cx="332433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i-FI" dirty="0"/>
              <a:t>PA (Teori) adalah aktif apabila paparan berikut kelihatan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38634" y="4084943"/>
            <a:ext cx="2853846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PA (</a:t>
            </a:r>
            <a:r>
              <a:rPr lang="en-US" dirty="0" err="1"/>
              <a:t>Amali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paparan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kelihatan</a:t>
            </a:r>
            <a:r>
              <a:rPr lang="en-US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016" y="6348631"/>
            <a:ext cx="191552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err="1"/>
              <a:t>Jumlah</a:t>
            </a:r>
            <a:r>
              <a:rPr lang="en-US" b="1" dirty="0"/>
              <a:t> (PB + PA) 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 rot="5721583">
            <a:off x="851922" y="6027938"/>
            <a:ext cx="458350" cy="1709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331" y="5373077"/>
            <a:ext cx="5941318" cy="1008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220072" y="6381466"/>
            <a:ext cx="265329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Paparan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440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smtClean="0"/>
              <a:t>6 </a:t>
            </a:r>
            <a:r>
              <a:rPr lang="en-US" dirty="0" err="1" smtClean="0"/>
              <a:t>Analisis</a:t>
            </a:r>
            <a:r>
              <a:rPr lang="en-US" dirty="0" smtClean="0"/>
              <a:t> Program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18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437201" y="1907985"/>
            <a:ext cx="6194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.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smtClean="0"/>
              <a:t> Program </a:t>
            </a:r>
            <a:r>
              <a:rPr lang="en-US" b="1" dirty="0" err="1" smtClean="0"/>
              <a:t>Kursus</a:t>
            </a:r>
            <a:r>
              <a:rPr lang="en-US" b="1" dirty="0" smtClean="0"/>
              <a:t> (</a:t>
            </a:r>
            <a:r>
              <a:rPr lang="en-US" b="1" dirty="0" err="1" smtClean="0"/>
              <a:t>Akademik</a:t>
            </a:r>
            <a:r>
              <a:rPr lang="en-US" b="1" dirty="0" smtClean="0"/>
              <a:t> (SVM) /UMUM (DVM)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780928"/>
            <a:ext cx="8709960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1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smtClean="0"/>
              <a:t>6 </a:t>
            </a:r>
            <a:r>
              <a:rPr lang="en-US" dirty="0" err="1" smtClean="0"/>
              <a:t>Analisis</a:t>
            </a:r>
            <a:r>
              <a:rPr lang="en-US" dirty="0" smtClean="0"/>
              <a:t> Program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19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408993" y="1628800"/>
            <a:ext cx="4000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smtClean="0"/>
              <a:t> Program </a:t>
            </a:r>
            <a:r>
              <a:rPr lang="en-US" b="1" dirty="0" err="1" smtClean="0"/>
              <a:t>Kursus</a:t>
            </a:r>
            <a:r>
              <a:rPr lang="en-US" b="1" dirty="0" smtClean="0"/>
              <a:t> (</a:t>
            </a:r>
            <a:r>
              <a:rPr lang="en-US" b="1" dirty="0" err="1" smtClean="0"/>
              <a:t>Vokasional</a:t>
            </a:r>
            <a:r>
              <a:rPr lang="en-US" b="1" dirty="0" smtClean="0"/>
              <a:t>)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538" y="2636912"/>
            <a:ext cx="8433829" cy="195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08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15" y="1254562"/>
            <a:ext cx="8840776" cy="728056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PEMBERATAN PB DAN PA 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F3703-5BC5-4698-83AA-4E205388C476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Unit Persijilan JPP KV SHAS Kuala Lipis</a:t>
            </a:r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2</a:t>
            </a:fld>
            <a:endParaRPr lang="en-MY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17511" y="2636912"/>
          <a:ext cx="8640960" cy="32596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30251"/>
                <a:gridCol w="1567061"/>
                <a:gridCol w="1699800"/>
                <a:gridCol w="1562453"/>
                <a:gridCol w="1881395"/>
              </a:tblGrid>
              <a:tr h="3741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346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spc="-10" dirty="0" err="1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1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B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-10" dirty="0" err="1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ru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sa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5695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spc="-25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h</a:t>
                      </a:r>
                      <a:r>
                        <a:rPr lang="en-US" sz="1600" spc="-25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6115"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4171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-10" dirty="0" err="1" smtClean="0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ur</a:t>
                      </a:r>
                      <a:r>
                        <a:rPr lang="en-US" sz="1600" spc="-15" dirty="0" err="1" smtClean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us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3335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spc="-25" dirty="0" err="1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b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1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35" dirty="0" err="1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5811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ak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3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3335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spc="-25" dirty="0" err="1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b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1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35" dirty="0" err="1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22161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ak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3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7401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VOKASIONAL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DVM KOHORT 2015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70%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6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295275" marR="0" indent="-48895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p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an</a:t>
                      </a:r>
                      <a:r>
                        <a:rPr lang="en-US" sz="1600" spc="-30" dirty="0" err="1">
                          <a:solidFill>
                            <a:schemeClr val="bg1"/>
                          </a:solidFill>
                          <a:effectLst/>
                        </a:rPr>
                        <a:t>j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g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s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10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81000" marR="37909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10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en-US" sz="1600" spc="10" dirty="0" smtClean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r>
                        <a:rPr lang="en-US" sz="1600" spc="10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790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h</a:t>
                      </a:r>
                      <a:r>
                        <a:rPr lang="en-US" sz="1600" spc="-10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35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67401">
                <a:tc>
                  <a:txBody>
                    <a:bodyPr/>
                    <a:lstStyle/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VOKASIONAL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DVM KOHORT 2016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5275" marR="0" indent="-48895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r>
                        <a:rPr lang="en-US" sz="1600" spc="-15" dirty="0" err="1" smtClean="0">
                          <a:solidFill>
                            <a:schemeClr val="bg1"/>
                          </a:solidFill>
                          <a:effectLst/>
                        </a:rPr>
                        <a:t>p</a:t>
                      </a: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an</a:t>
                      </a:r>
                      <a:r>
                        <a:rPr lang="en-US" sz="1600" spc="-30" dirty="0" err="1" smtClean="0">
                          <a:solidFill>
                            <a:schemeClr val="bg1"/>
                          </a:solidFill>
                          <a:effectLst/>
                        </a:rPr>
                        <a:t>j</a:t>
                      </a: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15" dirty="0" err="1" smtClean="0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g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s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10" dirty="0" smtClean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 smtClean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95275" marR="0" indent="-48895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0" marR="37909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40%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07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h</a:t>
                      </a:r>
                      <a:r>
                        <a:rPr lang="en-US" sz="1600" spc="-10" dirty="0" err="1" smtClean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-5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35" dirty="0" smtClean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 smtClean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0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0466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VOKASIONAL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SVM KOHORT 2015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DAN 2016</a:t>
                      </a: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3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70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295275" marR="0" indent="-48895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p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an</a:t>
                      </a:r>
                      <a:r>
                        <a:rPr lang="en-US" sz="1600" spc="-30" dirty="0" err="1">
                          <a:solidFill>
                            <a:schemeClr val="bg1"/>
                          </a:solidFill>
                          <a:effectLst/>
                        </a:rPr>
                        <a:t>j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g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s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10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81000" marR="37909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10" dirty="0">
                          <a:solidFill>
                            <a:schemeClr val="bg1"/>
                          </a:solidFill>
                          <a:effectLst/>
                        </a:rPr>
                        <a:t>30%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790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h</a:t>
                      </a:r>
                      <a:r>
                        <a:rPr lang="en-US" sz="1600" spc="-10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35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12" y="836712"/>
            <a:ext cx="8784480" cy="60212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3983" y="259450"/>
            <a:ext cx="8075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/>
              <a:t>SURAT APLIKASI </a:t>
            </a:r>
            <a:r>
              <a:rPr lang="en-US" b="1" dirty="0" smtClean="0"/>
              <a:t>ADOPV3 DAN APLIKASI PENGURUSAN KEPUTUSAN PENTAKSIRAN DAN PENILAIAN DIPLOMA VOKASIONAL MALAYSIA</a:t>
            </a:r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417951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smtClean="0"/>
              <a:t>6 </a:t>
            </a:r>
            <a:r>
              <a:rPr lang="en-US" dirty="0" err="1" smtClean="0"/>
              <a:t>Analisis</a:t>
            </a:r>
            <a:r>
              <a:rPr lang="en-US" dirty="0" smtClean="0"/>
              <a:t> Program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20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408993" y="1628800"/>
            <a:ext cx="3326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smtClean="0"/>
              <a:t> Program </a:t>
            </a:r>
            <a:r>
              <a:rPr lang="en-US" b="1" dirty="0" err="1" smtClean="0"/>
              <a:t>Kursus</a:t>
            </a:r>
            <a:r>
              <a:rPr lang="en-US" b="1" dirty="0" smtClean="0"/>
              <a:t> (PBE)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780928"/>
            <a:ext cx="8744899" cy="202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19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 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smtClean="0"/>
              <a:t>6 </a:t>
            </a:r>
            <a:r>
              <a:rPr lang="en-US" dirty="0" err="1" smtClean="0"/>
              <a:t>Analisis</a:t>
            </a:r>
            <a:r>
              <a:rPr lang="en-US" dirty="0" smtClean="0"/>
              <a:t> Program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21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408993" y="1628800"/>
            <a:ext cx="3291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smtClean="0"/>
              <a:t> Program </a:t>
            </a:r>
            <a:r>
              <a:rPr lang="en-US" b="1" dirty="0" err="1" smtClean="0"/>
              <a:t>Kursus</a:t>
            </a:r>
            <a:r>
              <a:rPr lang="en-US" b="1" dirty="0" smtClean="0"/>
              <a:t> (OJT)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272" y="2407940"/>
            <a:ext cx="8451200" cy="195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66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"/>
          <p:cNvSpPr txBox="1">
            <a:spLocks noChangeArrowheads="1"/>
          </p:cNvSpPr>
          <p:nvPr/>
        </p:nvSpPr>
        <p:spPr bwMode="auto">
          <a:xfrm>
            <a:off x="457200" y="452735"/>
            <a:ext cx="7924800" cy="46166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CARTA ALIR </a:t>
            </a:r>
            <a:r>
              <a:rPr lang="en-US" altLang="en-US" sz="2400" b="1" dirty="0" smtClean="0">
                <a:latin typeface="Arial" panose="020B0604020202020204" pitchFamily="34" charset="0"/>
              </a:rPr>
              <a:t>PENYERAHAN MARKAH ADOPV3 DVM</a:t>
            </a:r>
          </a:p>
        </p:txBody>
      </p:sp>
      <p:sp>
        <p:nvSpPr>
          <p:cNvPr id="2052" name="object 116"/>
          <p:cNvSpPr>
            <a:spLocks noChangeArrowheads="1"/>
          </p:cNvSpPr>
          <p:nvPr/>
        </p:nvSpPr>
        <p:spPr bwMode="auto">
          <a:xfrm>
            <a:off x="1447800" y="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838200" y="1221730"/>
            <a:ext cx="7467600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 smtClean="0">
                <a:latin typeface="Arial" charset="0"/>
                <a:cs typeface="Arial" charset="0"/>
              </a:rPr>
              <a:t>1. </a:t>
            </a:r>
            <a:r>
              <a:rPr lang="en-US" altLang="en-US" sz="2000" b="1" u="sng" dirty="0">
                <a:latin typeface="Arial" panose="020B0604020202020204" pitchFamily="34" charset="0"/>
              </a:rPr>
              <a:t>KETUA 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PROGRAM/KUTERAS </a:t>
            </a:r>
            <a:r>
              <a:rPr lang="en-US" altLang="en-US" sz="2000" b="1" u="sng" dirty="0">
                <a:latin typeface="Arial" panose="020B0604020202020204" pitchFamily="34" charset="0"/>
              </a:rPr>
              <a:t>UMUM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sz="2000" b="1" dirty="0" smtClean="0">
                <a:latin typeface="Arial" charset="0"/>
                <a:cs typeface="Arial" charset="0"/>
              </a:rPr>
              <a:t>/PENSYARAH CETAK BAHAGIAN RUMUSAN SAHAJA (</a:t>
            </a:r>
            <a:r>
              <a:rPr lang="en-US" sz="2000" b="1" dirty="0" err="1" smtClean="0">
                <a:latin typeface="Arial" charset="0"/>
                <a:cs typeface="Arial" charset="0"/>
              </a:rPr>
              <a:t>lihat</a:t>
            </a:r>
            <a:r>
              <a:rPr lang="en-US" sz="2000" b="1" dirty="0" smtClean="0">
                <a:latin typeface="Arial" charset="0"/>
                <a:cs typeface="Arial" charset="0"/>
              </a:rPr>
              <a:t> </a:t>
            </a:r>
            <a:r>
              <a:rPr lang="en-US" sz="2000" b="1" dirty="0" err="1" smtClean="0">
                <a:latin typeface="Arial" charset="0"/>
                <a:cs typeface="Arial" charset="0"/>
              </a:rPr>
              <a:t>contoh</a:t>
            </a:r>
            <a:r>
              <a:rPr lang="en-US" sz="2000" b="1" dirty="0" smtClean="0">
                <a:latin typeface="Arial" charset="0"/>
                <a:cs typeface="Arial" charset="0"/>
              </a:rPr>
              <a:t> 1)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2054" name="TextBox 2"/>
          <p:cNvSpPr txBox="1">
            <a:spLocks noChangeArrowheads="1"/>
          </p:cNvSpPr>
          <p:nvPr/>
        </p:nvSpPr>
        <p:spPr bwMode="auto">
          <a:xfrm>
            <a:off x="838200" y="2419290"/>
            <a:ext cx="7467600" cy="707886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2. </a:t>
            </a:r>
            <a:r>
              <a:rPr lang="en-US" altLang="en-US" sz="2000" b="1" u="sng" dirty="0">
                <a:latin typeface="Arial" panose="020B0604020202020204" pitchFamily="34" charset="0"/>
              </a:rPr>
              <a:t>KETUA 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PROGRAM/KU </a:t>
            </a:r>
            <a:r>
              <a:rPr lang="en-US" altLang="en-US" sz="2000" b="1" u="sng" dirty="0">
                <a:latin typeface="Arial" panose="020B0604020202020204" pitchFamily="34" charset="0"/>
              </a:rPr>
              <a:t>TERAS UMUM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LENGKAPKAN BORANG PENGESAHAN MARKAH (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lihat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contoh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2)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2055" name="TextBox 2"/>
          <p:cNvSpPr txBox="1">
            <a:spLocks noChangeArrowheads="1"/>
          </p:cNvSpPr>
          <p:nvPr/>
        </p:nvSpPr>
        <p:spPr bwMode="auto">
          <a:xfrm>
            <a:off x="762000" y="3483114"/>
            <a:ext cx="7543800" cy="1323439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3. </a:t>
            </a:r>
            <a:r>
              <a:rPr lang="en-US" altLang="en-US" sz="2000" b="1" u="sng" dirty="0">
                <a:latin typeface="Arial" panose="020B0604020202020204" pitchFamily="34" charset="0"/>
              </a:rPr>
              <a:t>KETUA 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PROGRAM/KUTERAS </a:t>
            </a:r>
            <a:r>
              <a:rPr lang="en-US" altLang="en-US" sz="2000" b="1" u="sng" dirty="0">
                <a:latin typeface="Arial" panose="020B0604020202020204" pitchFamily="34" charset="0"/>
              </a:rPr>
              <a:t>UMUM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MENGHANTAR BORANG PENGESAHAN DAN RUMUSAN  MARKAH YANG LENGKAP KEPADA AJK JPP </a:t>
            </a:r>
            <a:endParaRPr lang="en-US" altLang="en-US" sz="2000" b="1" dirty="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(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Sem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4: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En</a:t>
            </a:r>
            <a:r>
              <a:rPr lang="en-US" altLang="en-US" sz="2000" b="1" dirty="0" smtClean="0">
                <a:latin typeface="Arial" panose="020B0604020202020204" pitchFamily="34" charset="0"/>
              </a:rPr>
              <a:t>.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Marzuki</a:t>
            </a:r>
            <a:r>
              <a:rPr lang="en-US" altLang="en-US" sz="2000" b="1" dirty="0" smtClean="0">
                <a:latin typeface="Arial" panose="020B0604020202020204" pitchFamily="34" charset="0"/>
              </a:rPr>
              <a:t>/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Sem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2: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Cik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Siti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</a:t>
            </a:r>
            <a:r>
              <a:rPr lang="en-US" altLang="en-US" sz="2000" b="1" dirty="0" err="1" smtClean="0">
                <a:latin typeface="Arial" panose="020B0604020202020204" pitchFamily="34" charset="0"/>
              </a:rPr>
              <a:t>Normania</a:t>
            </a:r>
            <a:r>
              <a:rPr lang="en-US" altLang="en-US" sz="2000" b="1" dirty="0" smtClean="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2056" name="TextBox 2"/>
          <p:cNvSpPr txBox="1">
            <a:spLocks noChangeArrowheads="1"/>
          </p:cNvSpPr>
          <p:nvPr/>
        </p:nvSpPr>
        <p:spPr bwMode="auto">
          <a:xfrm>
            <a:off x="762000" y="4699337"/>
            <a:ext cx="7543800" cy="1323439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14400" indent="-4572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lvl="1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4. </a:t>
            </a:r>
            <a:r>
              <a:rPr lang="en-US" altLang="en-US" sz="2000" b="1" u="sng" dirty="0" smtClean="0">
                <a:latin typeface="Arial" panose="020B0604020202020204" pitchFamily="34" charset="0"/>
              </a:rPr>
              <a:t>KETUA PROGRAM/K TERAS UMUM</a:t>
            </a:r>
            <a:r>
              <a:rPr lang="en-US" altLang="en-US" sz="2000" b="1" dirty="0" smtClean="0">
                <a:latin typeface="Arial" panose="020B0604020202020204" pitchFamily="34" charset="0"/>
              </a:rPr>
              <a:t> MENGHANTAR SOFTCOPY FILE ADOPV3 KURSUS DIAJAR KEPADA JPP DI EMEL BERIKUT:</a:t>
            </a:r>
          </a:p>
          <a:p>
            <a:pPr marL="457200" lvl="1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000" b="1" dirty="0" smtClean="0">
                <a:latin typeface="Arial" panose="020B0604020202020204" pitchFamily="34" charset="0"/>
              </a:rPr>
              <a:t>supkvshas@gmail.com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4076700" y="32004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4114800" y="44958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076700" y="2057400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4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344816" cy="108012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TINDAKAN PENYELARAS KURSUS : DVM PENGHANTARAN ADOPV3 : DVM SESI 2/2016</a:t>
            </a:r>
            <a:endParaRPr lang="en-MY" sz="28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8319-C8B3-4C25-AAAA-3D42A11C4B1A}" type="datetime1">
              <a:rPr lang="en-US" smtClean="0"/>
              <a:t>8/3/2016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23</a:t>
            </a:fld>
            <a:endParaRPr lang="en-MY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585002"/>
              </p:ext>
            </p:extLst>
          </p:nvPr>
        </p:nvGraphicFramePr>
        <p:xfrm>
          <a:off x="337125" y="1772816"/>
          <a:ext cx="8568953" cy="499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7"/>
                <a:gridCol w="3023720"/>
                <a:gridCol w="1684495"/>
                <a:gridCol w="2636601"/>
              </a:tblGrid>
              <a:tr h="3549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MINGGU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PERKARA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TARIKH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solidFill>
                            <a:schemeClr val="tx1"/>
                          </a:solidFill>
                        </a:rPr>
                        <a:t>CATATAN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95279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M15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PB DVM : SEMESTER 2 DAN SEMSTER 4 DVM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Cetak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&amp;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Sahkan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Hardcopy Menu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Rumusan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: PB+PA)</a:t>
                      </a:r>
                    </a:p>
                    <a:p>
                      <a:pPr algn="ctr"/>
                      <a:endParaRPr lang="en-US" sz="1600" baseline="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17 -21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OKTOBER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2016</a:t>
                      </a:r>
                      <a:endParaRPr lang="en-US" sz="1600" baseline="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KETUA PROGRAM VOK DAN KU TERAS UMUM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hantar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pukal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sahaja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)</a:t>
                      </a:r>
                    </a:p>
                  </a:txBody>
                  <a:tcPr/>
                </a:tc>
              </a:tr>
              <a:tr h="166392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M19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Rounded MT Bold" pitchFamily="34" charset="0"/>
                        </a:rPr>
                        <a:t>MARKAH PA+PB DVM : SEMESTER 2 DAN SEMESTER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0" dirty="0" smtClean="0">
                        <a:latin typeface="Arial Rounded MT Bold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 Softcopy &amp; Hardcopy)</a:t>
                      </a:r>
                      <a:endParaRPr lang="en-MY" sz="1600" dirty="0" smtClean="0">
                        <a:latin typeface="Arial Rounded MT Bold" pitchFamily="34" charset="0"/>
                      </a:endParaRPr>
                    </a:p>
                    <a:p>
                      <a:r>
                        <a:rPr lang="en-US" sz="1600" dirty="0" smtClean="0">
                          <a:latin typeface="Arial Rounded MT Bold" pitchFamily="34" charset="0"/>
                          <a:hlinkClick r:id="rId2"/>
                        </a:rPr>
                        <a:t>supkvshas@gmail.com</a:t>
                      </a:r>
                      <a:endParaRPr lang="en-US" sz="1600" dirty="0" smtClean="0">
                        <a:latin typeface="Arial Rounded MT Bold" pitchFamily="34" charset="0"/>
                      </a:endParaRPr>
                    </a:p>
                    <a:p>
                      <a:endParaRPr lang="en-US" sz="1600" dirty="0" smtClean="0">
                        <a:latin typeface="Arial Rounded MT Bold" pitchFamily="34" charset="0"/>
                      </a:endParaRPr>
                    </a:p>
                    <a:p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Arial Rounded MT Bold" pitchFamily="34" charset="0"/>
                      </a:endParaRPr>
                    </a:p>
                    <a:p>
                      <a:pPr algn="ctr"/>
                      <a:r>
                        <a:rPr lang="en-US" sz="1600" dirty="0" smtClean="0">
                          <a:latin typeface="Arial Rounded MT Bold" pitchFamily="34" charset="0"/>
                        </a:rPr>
                        <a:t>14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– 18 NOVEMBER </a:t>
                      </a:r>
                      <a:r>
                        <a:rPr lang="en-US" sz="1600" dirty="0" smtClean="0">
                          <a:latin typeface="Arial Rounded MT Bold" pitchFamily="34" charset="0"/>
                        </a:rPr>
                        <a:t>2016</a:t>
                      </a:r>
                      <a:endParaRPr lang="en-MY" sz="1600" dirty="0">
                        <a:latin typeface="Arial Rounded MT Bold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 smtClean="0">
                        <a:latin typeface="Arial Rounded MT Bold" pitchFamily="34" charset="0"/>
                      </a:endParaRP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KETUA PROGRAM VOK DAN KU TERAS UMUM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hantar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pukal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sahaja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)</a:t>
                      </a:r>
                    </a:p>
                    <a:p>
                      <a:pPr algn="ctr"/>
                      <a:endParaRPr lang="en-US" sz="1200" baseline="0" dirty="0" smtClean="0">
                        <a:latin typeface="Arial Rounded MT Bold" pitchFamily="34" charset="0"/>
                      </a:endParaRPr>
                    </a:p>
                    <a:p>
                      <a:pPr algn="ctr"/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Contoh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Nama fail: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ADOPv3A10800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ADOPV3WMT6022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ADOPv3 ETE6014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(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hantar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secara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pukal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 Rounded MT Bold" pitchFamily="34" charset="0"/>
                        </a:rPr>
                        <a:t>sahaja</a:t>
                      </a:r>
                      <a:r>
                        <a:rPr lang="en-US" sz="1600" baseline="0" dirty="0" smtClean="0">
                          <a:latin typeface="Arial Rounded MT Bold" pitchFamily="34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aseline="0" dirty="0" smtClean="0">
                        <a:latin typeface="Arial Rounded MT Bold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aseline="0" dirty="0" smtClean="0">
                        <a:latin typeface="Arial Rounded MT Bold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827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TAHNIAH….. SELESAI TAKLIMAT….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32E2-35EE-47AE-95B7-8FA917A7A9AD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24</a:t>
            </a:fld>
            <a:endParaRPr lang="en-MY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SELAMAT MEMULAKAN PEREKODAN PB DALAM SISTEM ADOV2 </a:t>
            </a:r>
          </a:p>
          <a:p>
            <a:r>
              <a:rPr lang="en-US" dirty="0" smtClean="0"/>
              <a:t>SEKIAN, TERIMA KASIH</a:t>
            </a:r>
          </a:p>
          <a:p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32E2-35EE-47AE-95B7-8FA917A7A9AD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25</a:t>
            </a:fld>
            <a:endParaRPr lang="en-MY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F3703-5BC5-4698-83AA-4E205388C476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Unit Persijilan JPP KV SHAS Kuala Lipis</a:t>
            </a:r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3</a:t>
            </a:fld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543983" y="259450"/>
            <a:ext cx="8075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 APLIKASI ADOPV3 DAN APLIKASI PENGURUSAN KEPUTUSAN PENTAKSIRAN DAN PENILAIAN DIPLOMA VOKASIONAL MALAYSIA</a:t>
            </a:r>
            <a:endParaRPr lang="en-MY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331834"/>
              </p:ext>
            </p:extLst>
          </p:nvPr>
        </p:nvGraphicFramePr>
        <p:xfrm>
          <a:off x="342733" y="1196752"/>
          <a:ext cx="8276490" cy="4736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5650"/>
                <a:gridCol w="2664296"/>
                <a:gridCol w="4896544"/>
              </a:tblGrid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APLIKASI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KEPERLUAN</a:t>
                      </a:r>
                      <a:endParaRPr lang="en-MY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Aplikasi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Dokumentasi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Pentaksiran</a:t>
                      </a:r>
                      <a:r>
                        <a:rPr lang="en-US" baseline="0" dirty="0" smtClean="0"/>
                        <a:t> : ADOPV3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Semua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pentaksiran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Berterusan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Kursus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Akademik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Umum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Vokasional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Untuk</a:t>
                      </a:r>
                      <a:r>
                        <a:rPr lang="en-US" baseline="0" dirty="0" smtClean="0"/>
                        <a:t> SVM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DVM</a:t>
                      </a:r>
                      <a:endParaRPr lang="en-MY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Aplikasi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Pengurusan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Penilaian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Pentaksiran</a:t>
                      </a:r>
                      <a:r>
                        <a:rPr lang="en-US" dirty="0" smtClean="0"/>
                        <a:t>. Diploma </a:t>
                      </a:r>
                      <a:r>
                        <a:rPr lang="en-US" dirty="0" err="1" smtClean="0"/>
                        <a:t>Vokasional</a:t>
                      </a:r>
                      <a:r>
                        <a:rPr lang="en-US" dirty="0" smtClean="0"/>
                        <a:t> Malaysia (APKPv2Bravo)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Pengurusan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Setiap</a:t>
                      </a:r>
                      <a:r>
                        <a:rPr lang="en-US" dirty="0" smtClean="0"/>
                        <a:t> Semester DVM </a:t>
                      </a:r>
                      <a:r>
                        <a:rPr lang="en-US" dirty="0" err="1" smtClean="0"/>
                        <a:t>Kohort</a:t>
                      </a:r>
                      <a:r>
                        <a:rPr lang="en-US" dirty="0" smtClean="0"/>
                        <a:t> 2016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Seterusnya</a:t>
                      </a:r>
                      <a:r>
                        <a:rPr lang="en-US" dirty="0" smtClean="0"/>
                        <a:t>.</a:t>
                      </a:r>
                      <a:endParaRPr lang="en-MY" dirty="0"/>
                    </a:p>
                  </a:txBody>
                  <a:tcPr/>
                </a:tc>
              </a:tr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Aplikasi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Pengurusan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Penilaian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Pentaksiran</a:t>
                      </a:r>
                      <a:r>
                        <a:rPr lang="en-US" dirty="0" smtClean="0"/>
                        <a:t>. Diploma </a:t>
                      </a:r>
                      <a:r>
                        <a:rPr lang="en-US" dirty="0" err="1" smtClean="0"/>
                        <a:t>Vokasional</a:t>
                      </a:r>
                      <a:r>
                        <a:rPr lang="en-US" dirty="0" smtClean="0"/>
                        <a:t> Malaysia (APKPv2Delta)</a:t>
                      </a:r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Pengurusan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Keputusan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Setiap</a:t>
                      </a:r>
                      <a:r>
                        <a:rPr lang="en-US" dirty="0" smtClean="0"/>
                        <a:t> Semester DVM </a:t>
                      </a:r>
                      <a:r>
                        <a:rPr lang="en-US" dirty="0" err="1" smtClean="0"/>
                        <a:t>Kohort</a:t>
                      </a:r>
                      <a:r>
                        <a:rPr lang="en-US" dirty="0" smtClean="0"/>
                        <a:t> 2014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Kohort</a:t>
                      </a:r>
                      <a:r>
                        <a:rPr lang="en-US" baseline="0" dirty="0" smtClean="0"/>
                        <a:t> 2015 Sahaja</a:t>
                      </a:r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54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/>
          <a:lstStyle/>
          <a:p>
            <a:pPr algn="ctr"/>
            <a:r>
              <a:rPr lang="en-US" dirty="0" smtClean="0"/>
              <a:t>ADOPV3</a:t>
            </a:r>
            <a:endParaRPr lang="en-MY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001A-1614-4164-BB8C-681ACA6EE84D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4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027717"/>
              </p:ext>
            </p:extLst>
          </p:nvPr>
        </p:nvGraphicFramePr>
        <p:xfrm>
          <a:off x="179512" y="1556792"/>
          <a:ext cx="8784976" cy="51125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84976"/>
              </a:tblGrid>
              <a:tr h="5112568">
                <a:tc>
                  <a:txBody>
                    <a:bodyPr/>
                    <a:lstStyle/>
                    <a:p>
                      <a:pPr marL="285750" indent="-285750" algn="l" fontAlgn="ctr">
                        <a:buFont typeface="Wingdings" pitchFamily="2" charset="2"/>
                        <a:buChar char="ü"/>
                      </a:pP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ADOP V3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telah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ditambahbaik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bagi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memastikan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aplikasi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ini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berfungsi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secara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optimum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bagi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kedua-dua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program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Sijil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Vokasional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Malaysia (SVM) </a:t>
                      </a:r>
                      <a:r>
                        <a:rPr lang="en-MY" sz="1600" u="none" strike="noStrike" dirty="0" err="1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Diploma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Vokasional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Malaysia (DVM). </a:t>
                      </a:r>
                      <a:endParaRPr lang="en-MY" sz="1600" u="none" strike="noStrike" dirty="0" smtClean="0">
                        <a:effectLst/>
                        <a:latin typeface="Aharoni" pitchFamily="2" charset="-79"/>
                        <a:cs typeface="Aharoni" pitchFamily="2" charset="-79"/>
                      </a:endParaRPr>
                    </a:p>
                    <a:p>
                      <a:pPr marL="285750" indent="-285750" algn="l" fontAlgn="ctr">
                        <a:buFont typeface="Wingdings" pitchFamily="2" charset="2"/>
                        <a:buChar char="ü"/>
                      </a:pPr>
                      <a:r>
                        <a:rPr lang="en-MY" sz="1600" u="none" strike="noStrike" dirty="0" err="1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Aplikasi</a:t>
                      </a: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ini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telah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dibangunkan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bagi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menyelaras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proses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pengurusan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skor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serta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pelaporan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kepada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suatu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standard yang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piawai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seragam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di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semua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institusi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b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yang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melaksanakan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program SVM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DVM</a:t>
                      </a: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.</a:t>
                      </a:r>
                    </a:p>
                    <a:p>
                      <a:pPr marL="285750" indent="-285750" algn="l" fontAlgn="ctr">
                        <a:buFont typeface="Wingdings" pitchFamily="2" charset="2"/>
                        <a:buChar char="ü"/>
                      </a:pP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Ia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juga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bertujuan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mengelakkan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berlakunya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ralat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dalam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menukar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peratusan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b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skor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pentaksiran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penilaian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serta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membantu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tenaga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pengajar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dalam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mengenalpasti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pencapaian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pentaksiran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berterusan</a:t>
                      </a: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pelajar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untuk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dilaksanakan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segala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intervensi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jika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perlu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. </a:t>
                      </a:r>
                      <a:b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/>
                      </a:r>
                      <a:b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- </a:t>
                      </a:r>
                      <a:r>
                        <a:rPr lang="en-MY" sz="1600" u="none" strike="noStrike" dirty="0" err="1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Aplikasi</a:t>
                      </a: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ini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telah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diuji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lari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dengan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menggunakan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Microsoft Office 365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ProPlus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. </a:t>
                      </a:r>
                      <a:b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Pembangun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tidak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bertanggungjawab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atas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sebarang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penyelahgunaan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aplikasi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ini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.</a:t>
                      </a:r>
                      <a:b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4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/>
                      </a:r>
                      <a:br>
                        <a:rPr lang="en-MY" sz="14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4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- </a:t>
                      </a:r>
                      <a:r>
                        <a:rPr lang="en-MY" sz="1600" u="none" strike="noStrike" dirty="0" err="1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Aplikasi</a:t>
                      </a:r>
                      <a:r>
                        <a:rPr lang="en-MY" sz="1600" u="none" strike="noStrike" dirty="0" smtClean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ini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telah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dibangunkan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oleh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Encik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Daniel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Farid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bin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Faizal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, </a:t>
                      </a:r>
                      <a:b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Ketua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Unit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Teknologi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Maklumat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,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Kolej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Vokasional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Seri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Manjung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, Perak.</a:t>
                      </a:r>
                      <a:b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</a:b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Hakcipta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rekabentuk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,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struktur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nama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aplikasi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adalah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MY" sz="1600" u="none" strike="noStrike" dirty="0" err="1">
                          <a:effectLst/>
                          <a:latin typeface="Aharoni" pitchFamily="2" charset="-79"/>
                          <a:cs typeface="Aharoni" pitchFamily="2" charset="-79"/>
                        </a:rPr>
                        <a:t>terpelihara</a:t>
                      </a:r>
                      <a:r>
                        <a:rPr lang="en-MY" sz="1600" u="none" strike="noStrike" dirty="0">
                          <a:effectLst/>
                          <a:latin typeface="Aharoni" pitchFamily="2" charset="-79"/>
                          <a:cs typeface="Aharoni" pitchFamily="2" charset="-79"/>
                        </a:rPr>
                        <a:t> (2016)</a:t>
                      </a:r>
                      <a:endParaRPr lang="en-MY" sz="1600" b="0" i="0" u="none" strike="noStrike" dirty="0">
                        <a:solidFill>
                          <a:srgbClr val="0070C0"/>
                        </a:solidFill>
                        <a:effectLst/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27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PERUBAHAN APLIKASI ADOP</a:t>
            </a:r>
            <a:endParaRPr lang="en-MY" sz="360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001A-1614-4164-BB8C-681ACA6EE84D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5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352315"/>
              </p:ext>
            </p:extLst>
          </p:nvPr>
        </p:nvGraphicFramePr>
        <p:xfrm>
          <a:off x="477943" y="1628800"/>
          <a:ext cx="7951911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/>
                <a:gridCol w="4714866"/>
                <a:gridCol w="2650637"/>
              </a:tblGrid>
              <a:tr h="364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PERKARA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CATATAN</a:t>
                      </a:r>
                      <a:endParaRPr lang="en-MY" dirty="0"/>
                    </a:p>
                  </a:txBody>
                  <a:tcPr/>
                </a:tc>
              </a:tr>
              <a:tr h="364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ADOP A  ( KURSUS AKADEMIK ) DAN ADOP V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SVM (2014)</a:t>
                      </a:r>
                      <a:endParaRPr lang="en-MY" dirty="0"/>
                    </a:p>
                  </a:txBody>
                  <a:tcPr/>
                </a:tc>
              </a:tr>
              <a:tr h="364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ADOP 1 (KURSUS INSANIAH ) DAN ADOP V (KURSUS</a:t>
                      </a:r>
                      <a:r>
                        <a:rPr lang="en-US" baseline="0" dirty="0" smtClean="0"/>
                        <a:t> VOKASIONAL)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DVM (2015)</a:t>
                      </a:r>
                      <a:endParaRPr lang="en-MY" dirty="0"/>
                    </a:p>
                  </a:txBody>
                  <a:tcPr/>
                </a:tc>
              </a:tr>
              <a:tr h="364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ADOPV2 ( KURSUS UMUM , VOKASIONAL, PBE, SEMESTER PENDEK,KOKURIKULUM DAN LAIN-LAIN KEPERLUAN KHAS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DVM SAHAJA</a:t>
                      </a:r>
                      <a:r>
                        <a:rPr lang="en-US" baseline="0" dirty="0" smtClean="0"/>
                        <a:t> (JAN-MEI 2016)</a:t>
                      </a:r>
                      <a:endParaRPr lang="en-MY" dirty="0"/>
                    </a:p>
                  </a:txBody>
                  <a:tcPr/>
                </a:tc>
              </a:tr>
              <a:tr h="3640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ADOPV3 ( KURSUS AKADEMIK,KURSUS UMUM , VOKASIONAL, PBE, SEMESTER PENDEK,KOKURIKULUM DAN LAIN-LAIN KEPERLUAN KHAS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SVM DAN DVM ( MULAI JULAI 2016 DAN SETERUSNYA)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119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15" y="1254562"/>
            <a:ext cx="8840776" cy="728056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PEMBERATAN PB DAN PA 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F3703-5BC5-4698-83AA-4E205388C476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Unit Persijilan JPP KV SHAS Kuala Lipis</a:t>
            </a:r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6</a:t>
            </a:fld>
            <a:endParaRPr lang="en-MY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17511" y="2636912"/>
          <a:ext cx="8640960" cy="32596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30251"/>
                <a:gridCol w="1567061"/>
                <a:gridCol w="1699800"/>
                <a:gridCol w="1562453"/>
                <a:gridCol w="1881395"/>
              </a:tblGrid>
              <a:tr h="3741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346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spc="-10" dirty="0" err="1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1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B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-10" dirty="0" err="1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ru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sa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5695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spc="-25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h</a:t>
                      </a:r>
                      <a:r>
                        <a:rPr lang="en-US" sz="1600" spc="-25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6115"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41719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-10" dirty="0" err="1" smtClean="0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ur</a:t>
                      </a:r>
                      <a:r>
                        <a:rPr lang="en-US" sz="1600" spc="-15" dirty="0" err="1" smtClean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us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3335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spc="-25" dirty="0" err="1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b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1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35" dirty="0" err="1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5811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ak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3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3335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spc="-25" dirty="0" err="1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b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10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35" dirty="0" err="1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22161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Pe</a:t>
                      </a:r>
                      <a:r>
                        <a:rPr lang="en-US" sz="1600" spc="-20" dirty="0" err="1">
                          <a:solidFill>
                            <a:schemeClr val="bg1"/>
                          </a:solidFill>
                          <a:effectLst/>
                        </a:rPr>
                        <a:t>l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ak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3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7401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VOKASIONAL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DVM KOHORT 2015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70%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6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295275" marR="0" indent="-48895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p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an</a:t>
                      </a:r>
                      <a:r>
                        <a:rPr lang="en-US" sz="1600" spc="-30" dirty="0" err="1">
                          <a:solidFill>
                            <a:schemeClr val="bg1"/>
                          </a:solidFill>
                          <a:effectLst/>
                        </a:rPr>
                        <a:t>j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g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s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10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81000" marR="37909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10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r>
                        <a:rPr lang="en-US" sz="1600" spc="10" dirty="0" smtClean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r>
                        <a:rPr lang="en-US" sz="1600" spc="10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1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790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h</a:t>
                      </a:r>
                      <a:r>
                        <a:rPr lang="en-US" sz="1600" spc="-10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35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67401">
                <a:tc>
                  <a:txBody>
                    <a:bodyPr/>
                    <a:lstStyle/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VOKASIONAL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DVM KOHORT 2016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5275" marR="0" indent="-48895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r>
                        <a:rPr lang="en-US" sz="1600" spc="-15" dirty="0" err="1" smtClean="0">
                          <a:solidFill>
                            <a:schemeClr val="bg1"/>
                          </a:solidFill>
                          <a:effectLst/>
                        </a:rPr>
                        <a:t>p</a:t>
                      </a: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an</a:t>
                      </a:r>
                      <a:r>
                        <a:rPr lang="en-US" sz="1600" spc="-30" dirty="0" err="1" smtClean="0">
                          <a:solidFill>
                            <a:schemeClr val="bg1"/>
                          </a:solidFill>
                          <a:effectLst/>
                        </a:rPr>
                        <a:t>j</a:t>
                      </a: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15" dirty="0" err="1" smtClean="0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g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s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10" dirty="0" smtClean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 smtClean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95275" marR="0" indent="-48895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0" marR="37909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40%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07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spc="5" dirty="0" err="1" smtClean="0">
                          <a:solidFill>
                            <a:schemeClr val="bg1"/>
                          </a:solidFill>
                          <a:effectLst/>
                        </a:rPr>
                        <a:t>h</a:t>
                      </a:r>
                      <a:r>
                        <a:rPr lang="en-US" sz="1600" spc="-10" dirty="0" err="1" smtClean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-5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35" dirty="0" smtClean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 smtClean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 smtClean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0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0466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ts val="14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VOKASIONAL</a:t>
                      </a:r>
                    </a:p>
                    <a:p>
                      <a:pPr marL="39560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SVM KOHORT 2015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DAN 2016</a:t>
                      </a:r>
                      <a:endParaRPr lang="en-US" sz="16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3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70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295275" marR="0" indent="-48895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Se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p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an</a:t>
                      </a:r>
                      <a:r>
                        <a:rPr lang="en-US" sz="1600" spc="-30" dirty="0" err="1">
                          <a:solidFill>
                            <a:schemeClr val="bg1"/>
                          </a:solidFill>
                          <a:effectLst/>
                        </a:rPr>
                        <a:t>j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spc="-15" dirty="0" err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g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s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10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381000" marR="37909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10" dirty="0">
                          <a:solidFill>
                            <a:schemeClr val="bg1"/>
                          </a:solidFill>
                          <a:effectLst/>
                        </a:rPr>
                        <a:t>30%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4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1790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k</a:t>
                      </a:r>
                      <a:r>
                        <a:rPr lang="en-US" sz="1600" spc="5" dirty="0" err="1">
                          <a:solidFill>
                            <a:schemeClr val="bg1"/>
                          </a:solidFill>
                          <a:effectLst/>
                        </a:rPr>
                        <a:t>h</a:t>
                      </a:r>
                      <a:r>
                        <a:rPr lang="en-US" sz="1600" spc="-10" dirty="0" err="1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en-US" sz="1600" spc="-5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spc="-35" dirty="0">
                          <a:solidFill>
                            <a:schemeClr val="bg1"/>
                          </a:solidFill>
                          <a:effectLst/>
                        </a:rPr>
                        <a:t>m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</a:t>
                      </a:r>
                      <a:r>
                        <a:rPr lang="en-US" sz="1600" spc="-20" dirty="0">
                          <a:solidFill>
                            <a:schemeClr val="bg1"/>
                          </a:solidFill>
                          <a:effectLst/>
                        </a:rPr>
                        <a:t>t</a:t>
                      </a:r>
                      <a:r>
                        <a:rPr lang="en-US" sz="1600" spc="5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75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32E2-35EE-47AE-95B7-8FA917A7A9AD}" type="datetime1">
              <a:rPr lang="en-MY" smtClean="0"/>
              <a:pPr/>
              <a:t>3/8/2016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7</a:t>
            </a:fld>
            <a:endParaRPr lang="en-MY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4" y="1573513"/>
            <a:ext cx="9144000" cy="4916425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/>
          <a:lstStyle/>
          <a:p>
            <a:pPr algn="ctr"/>
            <a:r>
              <a:rPr lang="en-US" dirty="0" smtClean="0"/>
              <a:t>ADOPV3 :</a:t>
            </a:r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/>
              <a:t>1 Menu </a:t>
            </a:r>
            <a:r>
              <a:rPr lang="en-US" dirty="0" err="1"/>
              <a:t>Utama</a:t>
            </a:r>
            <a:r>
              <a:rPr lang="en-US" dirty="0"/>
              <a:t> </a:t>
            </a:r>
            <a:endParaRPr lang="en-MY" dirty="0"/>
          </a:p>
        </p:txBody>
      </p:sp>
      <p:sp>
        <p:nvSpPr>
          <p:cNvPr id="9" name="Right Arrow 8"/>
          <p:cNvSpPr/>
          <p:nvPr/>
        </p:nvSpPr>
        <p:spPr>
          <a:xfrm rot="10160975">
            <a:off x="1629336" y="3154880"/>
            <a:ext cx="622999" cy="1626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22"/>
          <p:cNvSpPr txBox="1">
            <a:spLocks noChangeArrowheads="1"/>
          </p:cNvSpPr>
          <p:nvPr/>
        </p:nvSpPr>
        <p:spPr bwMode="auto">
          <a:xfrm>
            <a:off x="232879" y="3142861"/>
            <a:ext cx="134146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‘drop down’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taipkan</a:t>
            </a:r>
            <a:r>
              <a:rPr lang="en-US" sz="1200" dirty="0"/>
              <a:t> </a:t>
            </a:r>
            <a:r>
              <a:rPr lang="en-US" sz="1200" dirty="0" err="1" smtClean="0"/>
              <a:t>kursus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969931" y="3127473"/>
            <a:ext cx="908836" cy="2462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dirty="0" err="1" smtClean="0">
                <a:latin typeface="Calibri" pitchFamily="34" charset="0"/>
              </a:rPr>
              <a:t>vOKASIONAL</a:t>
            </a:r>
            <a:endParaRPr lang="en-US" sz="1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32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252728"/>
          </a:xfrm>
        </p:spPr>
        <p:txBody>
          <a:bodyPr/>
          <a:lstStyle/>
          <a:p>
            <a:pPr algn="ctr"/>
            <a:r>
              <a:rPr lang="en-US" dirty="0" smtClean="0"/>
              <a:t>ADOPV2 :</a:t>
            </a:r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/>
              <a:t>1 Menu </a:t>
            </a:r>
            <a:r>
              <a:rPr lang="en-US" dirty="0" err="1"/>
              <a:t>Utama</a:t>
            </a:r>
            <a:r>
              <a:rPr lang="en-US" dirty="0"/>
              <a:t> </a:t>
            </a:r>
            <a:endParaRPr lang="en-MY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2126600" y="5942691"/>
            <a:ext cx="3573192" cy="288032"/>
          </a:xfrm>
        </p:spPr>
        <p:txBody>
          <a:bodyPr/>
          <a:lstStyle/>
          <a:p>
            <a:r>
              <a:rPr lang="fi-FI" sz="2000" i="1" dirty="0"/>
              <a:t>Rajah 1.1 Menu Utama ADOPV2 </a:t>
            </a:r>
            <a:endParaRPr lang="en-MY" sz="20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5580112" y="6093296"/>
            <a:ext cx="3358148" cy="65802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HIJAU </a:t>
            </a:r>
            <a:r>
              <a:rPr lang="en-US" b="1" dirty="0" err="1"/>
              <a:t>bermaksud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b="1" dirty="0"/>
              <a:t> yang </a:t>
            </a:r>
            <a:r>
              <a:rPr lang="en-US" b="1" dirty="0" err="1"/>
              <a:t>disediakan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menepati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b="1" dirty="0"/>
              <a:t> yang </a:t>
            </a:r>
            <a:r>
              <a:rPr lang="en-US" b="1" dirty="0" err="1"/>
              <a:t>dinyatakan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ruangan</a:t>
            </a:r>
            <a:r>
              <a:rPr lang="en-US" b="1" dirty="0"/>
              <a:t> PB</a:t>
            </a:r>
            <a:r>
              <a:rPr lang="en-US" dirty="0"/>
              <a:t>. </a:t>
            </a:r>
            <a:endParaRPr lang="en-MY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059597" y="4581128"/>
            <a:ext cx="5507719" cy="274320"/>
          </a:xfrm>
        </p:spPr>
        <p:txBody>
          <a:bodyPr/>
          <a:lstStyle/>
          <a:p>
            <a:r>
              <a:rPr lang="en-US" dirty="0"/>
              <a:t>MERAH </a:t>
            </a: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menepati</a:t>
            </a:r>
            <a:r>
              <a:rPr lang="en-US" dirty="0"/>
              <a:t> (</a:t>
            </a:r>
            <a:r>
              <a:rPr lang="en-US" dirty="0" err="1"/>
              <a:t>samada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)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PB </a:t>
            </a:r>
            <a:endParaRPr lang="en-MY" dirty="0"/>
          </a:p>
        </p:txBody>
      </p:sp>
      <p:sp>
        <p:nvSpPr>
          <p:cNvPr id="3" name="Rectangle 2"/>
          <p:cNvSpPr/>
          <p:nvPr/>
        </p:nvSpPr>
        <p:spPr>
          <a:xfrm>
            <a:off x="394708" y="1547500"/>
            <a:ext cx="2361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Modul</a:t>
            </a:r>
            <a:r>
              <a:rPr lang="en-US" b="1" dirty="0"/>
              <a:t> 1 Menu </a:t>
            </a:r>
            <a:r>
              <a:rPr lang="en-US" b="1" dirty="0" err="1"/>
              <a:t>Utama</a:t>
            </a:r>
            <a:r>
              <a:rPr lang="en-US" b="1" dirty="0"/>
              <a:t> 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08" y="1485633"/>
            <a:ext cx="8326809" cy="3633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78" y="5085184"/>
            <a:ext cx="8454594" cy="857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22"/>
          <p:cNvSpPr txBox="1">
            <a:spLocks noChangeArrowheads="1"/>
          </p:cNvSpPr>
          <p:nvPr/>
        </p:nvSpPr>
        <p:spPr bwMode="auto">
          <a:xfrm>
            <a:off x="5813458" y="2193496"/>
            <a:ext cx="123177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2016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5721583">
            <a:off x="6071267" y="2726561"/>
            <a:ext cx="491940" cy="1790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22"/>
          <p:cNvSpPr txBox="1">
            <a:spLocks noChangeArrowheads="1"/>
          </p:cNvSpPr>
          <p:nvPr/>
        </p:nvSpPr>
        <p:spPr bwMode="auto">
          <a:xfrm>
            <a:off x="7670571" y="2345896"/>
            <a:ext cx="123177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5721583">
            <a:off x="8182305" y="2842813"/>
            <a:ext cx="346387" cy="989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22"/>
          <p:cNvSpPr txBox="1">
            <a:spLocks noChangeArrowheads="1"/>
          </p:cNvSpPr>
          <p:nvPr/>
        </p:nvSpPr>
        <p:spPr bwMode="auto">
          <a:xfrm>
            <a:off x="4894508" y="3290807"/>
            <a:ext cx="1837899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err="1"/>
              <a:t>Sila</a:t>
            </a:r>
            <a:r>
              <a:rPr lang="en-US" sz="1200" dirty="0"/>
              <a:t> </a:t>
            </a:r>
            <a:r>
              <a:rPr lang="en-US" sz="1200" dirty="0" err="1"/>
              <a:t>rujuk</a:t>
            </a:r>
            <a:r>
              <a:rPr lang="en-US" sz="1200" dirty="0"/>
              <a:t> ‘course outline 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0" name="Right Arrow 19"/>
          <p:cNvSpPr/>
          <p:nvPr/>
        </p:nvSpPr>
        <p:spPr>
          <a:xfrm rot="192574">
            <a:off x="3807279" y="3320072"/>
            <a:ext cx="491940" cy="1790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2"/>
          <p:cNvSpPr txBox="1">
            <a:spLocks noChangeArrowheads="1"/>
          </p:cNvSpPr>
          <p:nvPr/>
        </p:nvSpPr>
        <p:spPr bwMode="auto">
          <a:xfrm>
            <a:off x="422221" y="3567806"/>
            <a:ext cx="1341468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‘drop down’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taipkan</a:t>
            </a:r>
            <a:r>
              <a:rPr lang="en-US" sz="1200" dirty="0"/>
              <a:t> </a:t>
            </a:r>
            <a:r>
              <a:rPr lang="en-US" sz="1200" dirty="0" err="1" smtClean="0"/>
              <a:t>kursus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2" name="Right Arrow 21"/>
          <p:cNvSpPr/>
          <p:nvPr/>
        </p:nvSpPr>
        <p:spPr>
          <a:xfrm rot="10160975">
            <a:off x="1780781" y="3606804"/>
            <a:ext cx="691639" cy="1872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059832" y="3544503"/>
            <a:ext cx="908837" cy="2462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dirty="0" err="1" smtClean="0">
                <a:latin typeface="Calibri" pitchFamily="34" charset="0"/>
              </a:rPr>
              <a:t>vOKASIONAL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24" name="Right Arrow 23"/>
          <p:cNvSpPr/>
          <p:nvPr/>
        </p:nvSpPr>
        <p:spPr>
          <a:xfrm rot="8495942">
            <a:off x="7639763" y="5884435"/>
            <a:ext cx="619403" cy="1165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167" y="4247249"/>
            <a:ext cx="714305" cy="83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75856" y="4760742"/>
            <a:ext cx="4572000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sz="1200" dirty="0"/>
              <a:t>MERAH </a:t>
            </a:r>
            <a:r>
              <a:rPr lang="en-US" sz="1200" dirty="0" err="1"/>
              <a:t>bermaksud</a:t>
            </a:r>
            <a:r>
              <a:rPr lang="en-US" sz="1200" dirty="0"/>
              <a:t> </a:t>
            </a:r>
            <a:r>
              <a:rPr lang="en-US" sz="1200" dirty="0" err="1"/>
              <a:t>nilai</a:t>
            </a:r>
            <a:r>
              <a:rPr lang="en-US" sz="1200" dirty="0"/>
              <a:t> yang </a:t>
            </a:r>
            <a:r>
              <a:rPr lang="en-US" sz="1200" dirty="0" err="1"/>
              <a:t>disediakan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tidak</a:t>
            </a:r>
            <a:r>
              <a:rPr lang="en-US" sz="1200" dirty="0"/>
              <a:t> </a:t>
            </a:r>
            <a:r>
              <a:rPr lang="en-US" sz="1200" dirty="0" err="1"/>
              <a:t>menepati</a:t>
            </a:r>
            <a:r>
              <a:rPr lang="en-US" sz="1200" dirty="0"/>
              <a:t> </a:t>
            </a:r>
          </a:p>
        </p:txBody>
      </p:sp>
      <p:sp>
        <p:nvSpPr>
          <p:cNvPr id="25" name="Right Arrow 24"/>
          <p:cNvSpPr/>
          <p:nvPr/>
        </p:nvSpPr>
        <p:spPr>
          <a:xfrm rot="9614907">
            <a:off x="7698692" y="4916602"/>
            <a:ext cx="532689" cy="74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6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105273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ADOPV3:</a:t>
            </a:r>
            <a:br>
              <a:rPr lang="en-US" dirty="0" smtClean="0"/>
            </a:br>
            <a:r>
              <a:rPr lang="en-US" dirty="0" err="1" smtClean="0"/>
              <a:t>Modul</a:t>
            </a:r>
            <a:r>
              <a:rPr lang="en-US" dirty="0" smtClean="0"/>
              <a:t> 2 Fail </a:t>
            </a:r>
            <a:r>
              <a:rPr lang="en-US" dirty="0" err="1" smtClean="0"/>
              <a:t>Induk</a:t>
            </a:r>
            <a:r>
              <a:rPr lang="en-US" dirty="0" smtClean="0"/>
              <a:t> Nama (FIN)</a:t>
            </a:r>
            <a:endParaRPr lang="en-MY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10B5-8BCC-4801-8A6D-EF21A48611D4}" type="slidenum">
              <a:rPr lang="en-MY" smtClean="0"/>
              <a:pPr/>
              <a:t>9</a:t>
            </a:fld>
            <a:endParaRPr lang="en-MY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Unit Persijilan JPP KV SHAS Kuala Lipis</a:t>
            </a:r>
            <a:endParaRPr lang="en-MY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8736550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3016411" y="4140930"/>
            <a:ext cx="3161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/>
              <a:t>Rajah 2.1 Fail </a:t>
            </a:r>
            <a:r>
              <a:rPr lang="fr-FR" i="1" dirty="0" err="1"/>
              <a:t>Induk</a:t>
            </a:r>
            <a:r>
              <a:rPr lang="fr-FR" i="1" dirty="0"/>
              <a:t> Nama (FIN)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8858" y="4956998"/>
            <a:ext cx="873655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/>
              <a:t>Ruangan</a:t>
            </a:r>
            <a:r>
              <a:rPr lang="en-US" sz="2000" b="1" dirty="0"/>
              <a:t> Fail </a:t>
            </a:r>
            <a:r>
              <a:rPr lang="en-US" sz="2000" b="1" dirty="0" err="1"/>
              <a:t>Induk</a:t>
            </a:r>
            <a:r>
              <a:rPr lang="en-US" sz="2000" b="1" dirty="0"/>
              <a:t> Nama </a:t>
            </a:r>
            <a:r>
              <a:rPr lang="en-US" sz="2000" b="1" dirty="0" err="1"/>
              <a:t>akan</a:t>
            </a:r>
            <a:r>
              <a:rPr lang="en-US" sz="2000" b="1" dirty="0"/>
              <a:t> </a:t>
            </a:r>
            <a:r>
              <a:rPr lang="en-US" sz="2000" b="1" dirty="0" err="1"/>
              <a:t>hanya</a:t>
            </a:r>
            <a:r>
              <a:rPr lang="en-US" sz="2000" b="1" dirty="0"/>
              <a:t> </a:t>
            </a:r>
            <a:r>
              <a:rPr lang="en-US" sz="2000" b="1" dirty="0" err="1"/>
              <a:t>menjadi</a:t>
            </a:r>
            <a:r>
              <a:rPr lang="en-US" sz="2000" b="1" dirty="0"/>
              <a:t> </a:t>
            </a:r>
            <a:r>
              <a:rPr lang="en-US" sz="2000" b="1" dirty="0" err="1"/>
              <a:t>aktif</a:t>
            </a:r>
            <a:r>
              <a:rPr lang="en-US" sz="2000" b="1" dirty="0"/>
              <a:t> (</a:t>
            </a:r>
            <a:r>
              <a:rPr lang="en-US" sz="2000" b="1" dirty="0" err="1"/>
              <a:t>berwarna</a:t>
            </a:r>
            <a:r>
              <a:rPr lang="en-US" sz="2000" b="1" dirty="0"/>
              <a:t> </a:t>
            </a:r>
            <a:r>
              <a:rPr lang="en-US" sz="2000" b="1" dirty="0" err="1"/>
              <a:t>kuning</a:t>
            </a:r>
            <a:r>
              <a:rPr lang="en-US" sz="2000" b="1" dirty="0"/>
              <a:t>) </a:t>
            </a:r>
            <a:r>
              <a:rPr lang="en-US" sz="2000" b="1" dirty="0" err="1"/>
              <a:t>apabila</a:t>
            </a:r>
            <a:r>
              <a:rPr lang="en-US" sz="2000" b="1" dirty="0"/>
              <a:t> </a:t>
            </a:r>
            <a:r>
              <a:rPr lang="en-US" sz="2000" b="1" dirty="0" err="1"/>
              <a:t>kesemua</a:t>
            </a:r>
            <a:r>
              <a:rPr lang="en-US" sz="2000" b="1" dirty="0"/>
              <a:t> </a:t>
            </a:r>
            <a:r>
              <a:rPr lang="en-US" sz="2000" b="1" dirty="0" err="1"/>
              <a:t>maklumat</a:t>
            </a:r>
            <a:r>
              <a:rPr lang="en-US" sz="2000" b="1" dirty="0"/>
              <a:t> yang </a:t>
            </a:r>
            <a:r>
              <a:rPr lang="en-US" sz="2000" b="1" dirty="0" err="1"/>
              <a:t>diperlukan</a:t>
            </a:r>
            <a:r>
              <a:rPr lang="en-US" sz="2000" b="1" dirty="0"/>
              <a:t> </a:t>
            </a:r>
            <a:r>
              <a:rPr lang="en-US" sz="2000" b="1" dirty="0" err="1"/>
              <a:t>telah</a:t>
            </a:r>
            <a:r>
              <a:rPr lang="en-US" sz="2000" b="1" dirty="0"/>
              <a:t> </a:t>
            </a:r>
            <a:r>
              <a:rPr lang="en-US" sz="2000" b="1" dirty="0" err="1"/>
              <a:t>dimasukkan</a:t>
            </a:r>
            <a:r>
              <a:rPr lang="en-US" sz="2000" b="1" dirty="0"/>
              <a:t> di </a:t>
            </a:r>
            <a:r>
              <a:rPr lang="en-US" sz="2000" b="1" dirty="0" err="1"/>
              <a:t>dalam</a:t>
            </a:r>
            <a:r>
              <a:rPr lang="en-US" sz="2000" b="1" dirty="0"/>
              <a:t> Menu </a:t>
            </a:r>
            <a:r>
              <a:rPr lang="en-US" sz="2000" b="1" dirty="0" err="1"/>
              <a:t>Utama</a:t>
            </a:r>
            <a:r>
              <a:rPr lang="en-US" sz="2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635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870</TotalTime>
  <Words>1332</Words>
  <Application>Microsoft Office PowerPoint</Application>
  <PresentationFormat>On-screen Show (4:3)</PresentationFormat>
  <Paragraphs>309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Module</vt:lpstr>
      <vt:lpstr>TAKLIMAT PENATARAN ADOPV3</vt:lpstr>
      <vt:lpstr>PEMBERATAN PB DAN PA </vt:lpstr>
      <vt:lpstr>PowerPoint Presentation</vt:lpstr>
      <vt:lpstr>ADOPV3</vt:lpstr>
      <vt:lpstr>PERUBAHAN APLIKASI ADOP</vt:lpstr>
      <vt:lpstr>PEMBERATAN PB DAN PA </vt:lpstr>
      <vt:lpstr>ADOPV3 :Modul 1 Menu Utama </vt:lpstr>
      <vt:lpstr>ADOPV2 :Modul 1 Menu Utama </vt:lpstr>
      <vt:lpstr>ADOPV3: Modul 2 Fail Induk Nama (FIN)</vt:lpstr>
      <vt:lpstr>ADOPV3 : Modul 3 Rekod Kehadiran</vt:lpstr>
      <vt:lpstr>ADOPV3 : Modul 4 Pentaksiran Berterusan</vt:lpstr>
      <vt:lpstr>ADOPV3 : Modul 4 Pentaksiran Berterusan</vt:lpstr>
      <vt:lpstr>ADOPV3 : Modul 4 Pentaksiran Berterusan</vt:lpstr>
      <vt:lpstr>ADOPV3 : Modul 4 Pentaksiran Berterusan</vt:lpstr>
      <vt:lpstr>ADOPV3 : Modul 4 Pentaksiran Berterusan</vt:lpstr>
      <vt:lpstr>ADOPV3 : Modul 4 Pentaksiran Berterusan</vt:lpstr>
      <vt:lpstr>ADOPV3 : Modul 5 PB + PA</vt:lpstr>
      <vt:lpstr>ADOPV3 : Modul 6 Analisis Program</vt:lpstr>
      <vt:lpstr>ADOPV3 : Modul 6 Analisis Program</vt:lpstr>
      <vt:lpstr>ADOPV3 : Modul 6 Analisis Program</vt:lpstr>
      <vt:lpstr>ADOPV3 : Modul 6 Analisis Program</vt:lpstr>
      <vt:lpstr>PowerPoint Presentation</vt:lpstr>
      <vt:lpstr>TINDAKAN PENYELARAS KURSUS : DVM PENGHANTARAN ADOPV3 : DVM SESI 2/2016</vt:lpstr>
      <vt:lpstr>TAHNIAH….. SELESAI TAKLIMAT….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HOUSE TRAINING ADOP I DAN ADOP A UNTUK KP/KS</dc:title>
  <dc:creator>user</dc:creator>
  <cp:lastModifiedBy>PC</cp:lastModifiedBy>
  <cp:revision>168</cp:revision>
  <dcterms:created xsi:type="dcterms:W3CDTF">2015-01-27T21:43:21Z</dcterms:created>
  <dcterms:modified xsi:type="dcterms:W3CDTF">2016-08-03T02:34:51Z</dcterms:modified>
</cp:coreProperties>
</file>